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e513e5aae049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9ad1fd92904984"/>
  </p:sldMasterIdLst>
  <p:sldIdLst>
    <p:sldId xmlns:r="http://schemas.openxmlformats.org/officeDocument/2006/relationships" id="256" r:id="R7e9ad6f3babf41a6"/>
    <p:sldId xmlns:r="http://schemas.openxmlformats.org/officeDocument/2006/relationships" id="257" r:id="R86df12f727744533"/>
    <p:sldId xmlns:r="http://schemas.openxmlformats.org/officeDocument/2006/relationships" id="258" r:id="R27cb2218a5b94b14"/>
    <p:sldId xmlns:r="http://schemas.openxmlformats.org/officeDocument/2006/relationships" id="259" r:id="R9d60a946dbd44431"/>
    <p:sldId xmlns:r="http://schemas.openxmlformats.org/officeDocument/2006/relationships" id="260" r:id="R984c875419554b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ad1fd92904984" /><Relationship Type="http://schemas.openxmlformats.org/officeDocument/2006/relationships/slide" Target="/ppt/slides/slide1.xml" Id="R7e9ad6f3babf41a6" /><Relationship Type="http://schemas.openxmlformats.org/officeDocument/2006/relationships/slide" Target="/ppt/slides/slide2.xml" Id="R86df12f727744533" /><Relationship Type="http://schemas.openxmlformats.org/officeDocument/2006/relationships/slide" Target="/ppt/slides/slide3.xml" Id="R27cb2218a5b94b14" /><Relationship Type="http://schemas.openxmlformats.org/officeDocument/2006/relationships/slide" Target="/ppt/slides/slide4.xml" Id="R9d60a946dbd44431" /><Relationship Type="http://schemas.openxmlformats.org/officeDocument/2006/relationships/slide" Target="/ppt/slides/slide5.xml" Id="R984c875419554b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c47b236c7a41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f89ea62b84b5a" /><Relationship Type="http://schemas.openxmlformats.org/officeDocument/2006/relationships/theme" Target="/ppt/slideMasters/theme/theme1.xml" Id="Rfebd911366994c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7f89ea62b84b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274a2a4a34b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66582f17d48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f878b8e2a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eda1e2d9a4d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8a99a05f94a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