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f84795b0af49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923e41ff084f17"/>
  </p:sldMasterIdLst>
  <p:sldIdLst>
    <p:sldId xmlns:r="http://schemas.openxmlformats.org/officeDocument/2006/relationships" id="256" r:id="R035d833c8eb14a98"/>
    <p:sldId xmlns:r="http://schemas.openxmlformats.org/officeDocument/2006/relationships" id="257" r:id="R0d3db67729a442e9"/>
    <p:sldId xmlns:r="http://schemas.openxmlformats.org/officeDocument/2006/relationships" id="258" r:id="R5f8aafb8880d48d3"/>
    <p:sldId xmlns:r="http://schemas.openxmlformats.org/officeDocument/2006/relationships" id="259" r:id="R69b696781c184a4d"/>
    <p:sldId xmlns:r="http://schemas.openxmlformats.org/officeDocument/2006/relationships" id="260" r:id="R193212add1e84fa7"/>
    <p:sldId xmlns:r="http://schemas.openxmlformats.org/officeDocument/2006/relationships" id="261" r:id="R5a24e19f9c1c4e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923e41ff084f17" /><Relationship Type="http://schemas.openxmlformats.org/officeDocument/2006/relationships/slide" Target="/ppt/slides/slide1.xml" Id="R035d833c8eb14a98" /><Relationship Type="http://schemas.openxmlformats.org/officeDocument/2006/relationships/slide" Target="/ppt/slides/slide2.xml" Id="R0d3db67729a442e9" /><Relationship Type="http://schemas.openxmlformats.org/officeDocument/2006/relationships/slide" Target="/ppt/slides/slide3.xml" Id="R5f8aafb8880d48d3" /><Relationship Type="http://schemas.openxmlformats.org/officeDocument/2006/relationships/slide" Target="/ppt/slides/slide4.xml" Id="R69b696781c184a4d" /><Relationship Type="http://schemas.openxmlformats.org/officeDocument/2006/relationships/slide" Target="/ppt/slides/slide5.xml" Id="R193212add1e84fa7" /><Relationship Type="http://schemas.openxmlformats.org/officeDocument/2006/relationships/slide" Target="/ppt/slides/slide6.xml" Id="R5a24e19f9c1c4e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2bd91655904e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0d0c76c4840e6" /><Relationship Type="http://schemas.openxmlformats.org/officeDocument/2006/relationships/theme" Target="/ppt/slideMasters/theme/theme1.xml" Id="R9845581b3fca47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10d0c76c4840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34a9149dc44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54e94036e46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7b959a61447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59c017c8049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ea3de0dc04a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fc3a0e6944d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PROSJEKTFORUM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975 327 310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