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87776849b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52360f2104088"/>
  </p:sldMasterIdLst>
  <p:sldIdLst>
    <p:sldId xmlns:r="http://schemas.openxmlformats.org/officeDocument/2006/relationships" id="256" r:id="Rb606668191724f84"/>
    <p:sldId xmlns:r="http://schemas.openxmlformats.org/officeDocument/2006/relationships" id="257" r:id="R320202342f2747e7"/>
    <p:sldId xmlns:r="http://schemas.openxmlformats.org/officeDocument/2006/relationships" id="258" r:id="Rd3dbb248b3774e4f"/>
    <p:sldId xmlns:r="http://schemas.openxmlformats.org/officeDocument/2006/relationships" id="259" r:id="R02011e7c02fb42f3"/>
    <p:sldId xmlns:r="http://schemas.openxmlformats.org/officeDocument/2006/relationships" id="260" r:id="R8ae5513624ee4504"/>
    <p:sldId xmlns:r="http://schemas.openxmlformats.org/officeDocument/2006/relationships" id="261" r:id="Rdfaeb2f1692c4887"/>
    <p:sldId xmlns:r="http://schemas.openxmlformats.org/officeDocument/2006/relationships" id="262" r:id="R7c83710f40a440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52360f2104088" /><Relationship Type="http://schemas.openxmlformats.org/officeDocument/2006/relationships/slide" Target="/ppt/slides/slide1.xml" Id="Rb606668191724f84" /><Relationship Type="http://schemas.openxmlformats.org/officeDocument/2006/relationships/slide" Target="/ppt/slides/slide2.xml" Id="R320202342f2747e7" /><Relationship Type="http://schemas.openxmlformats.org/officeDocument/2006/relationships/slide" Target="/ppt/slides/slide3.xml" Id="Rd3dbb248b3774e4f" /><Relationship Type="http://schemas.openxmlformats.org/officeDocument/2006/relationships/slide" Target="/ppt/slides/slide4.xml" Id="R02011e7c02fb42f3" /><Relationship Type="http://schemas.openxmlformats.org/officeDocument/2006/relationships/slide" Target="/ppt/slides/slide5.xml" Id="R8ae5513624ee4504" /><Relationship Type="http://schemas.openxmlformats.org/officeDocument/2006/relationships/slide" Target="/ppt/slides/slide6.xml" Id="Rdfaeb2f1692c4887" /><Relationship Type="http://schemas.openxmlformats.org/officeDocument/2006/relationships/slide" Target="/ppt/slides/slide7.xml" Id="R7c83710f40a440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9deaf79b8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730c717f4706" /><Relationship Type="http://schemas.openxmlformats.org/officeDocument/2006/relationships/theme" Target="/ppt/slideMasters/theme/theme1.xml" Id="R72c23addc15c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1730c717f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891e8e69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5eed18daf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66e16ca6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6a2eb509049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939748de3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faf34e256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b932f13a9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FENSTAD BYGG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26 460 873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8 161 234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12 078 196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JOHNSEN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87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