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d260f6f3c0a4a6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81a0c30d6a149e8"/>
  </p:sldMasterIdLst>
  <p:sldIdLst>
    <p:sldId xmlns:r="http://schemas.openxmlformats.org/officeDocument/2006/relationships" id="256" r:id="Re650cad584804803"/>
    <p:sldId xmlns:r="http://schemas.openxmlformats.org/officeDocument/2006/relationships" id="257" r:id="Rbb788ec5b24a4617"/>
    <p:sldId xmlns:r="http://schemas.openxmlformats.org/officeDocument/2006/relationships" id="258" r:id="R52841bd9818940d9"/>
    <p:sldId xmlns:r="http://schemas.openxmlformats.org/officeDocument/2006/relationships" id="259" r:id="R48e81f14d5f14d84"/>
    <p:sldId xmlns:r="http://schemas.openxmlformats.org/officeDocument/2006/relationships" id="260" r:id="Re473f07dca654f7a"/>
    <p:sldId xmlns:r="http://schemas.openxmlformats.org/officeDocument/2006/relationships" id="261" r:id="Rcb87162c023f436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81a0c30d6a149e8" /><Relationship Type="http://schemas.openxmlformats.org/officeDocument/2006/relationships/slide" Target="/ppt/slides/slide1.xml" Id="Re650cad584804803" /><Relationship Type="http://schemas.openxmlformats.org/officeDocument/2006/relationships/slide" Target="/ppt/slides/slide2.xml" Id="Rbb788ec5b24a4617" /><Relationship Type="http://schemas.openxmlformats.org/officeDocument/2006/relationships/slide" Target="/ppt/slides/slide3.xml" Id="R52841bd9818940d9" /><Relationship Type="http://schemas.openxmlformats.org/officeDocument/2006/relationships/slide" Target="/ppt/slides/slide4.xml" Id="R48e81f14d5f14d84" /><Relationship Type="http://schemas.openxmlformats.org/officeDocument/2006/relationships/slide" Target="/ppt/slides/slide5.xml" Id="Re473f07dca654f7a" /><Relationship Type="http://schemas.openxmlformats.org/officeDocument/2006/relationships/slide" Target="/ppt/slides/slide6.xml" Id="Rcb87162c023f436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1edef2a60140a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f607db2dc649dd" /><Relationship Type="http://schemas.openxmlformats.org/officeDocument/2006/relationships/theme" Target="/ppt/slideMasters/theme/theme1.xml" Id="R950d2443d59743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3f607db2dc649d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d65afa099446c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37fa04ab084f7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f11a275f234b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535af6b036456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21bf0b12c242c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949c38af3d461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SIMAS IKS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SIMAS IKS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SIMAS IKS ble etablert [år] og holder til i Kaupanger.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SIMAS IKS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SIMAS IKS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SIMAS IKS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112 330 879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10 725 708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6 944 192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46 314 008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145 447 670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SIMAS IKS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Festingdalsvegen 368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6854 Kaupanger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57 65 70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post@simas.no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974 888 076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SIMAS IKS</a:t>
            </a:r>
          </a:p>
        </p:txBody>
      </p:sp>
    </p:spTree>
  </p:cSld>
  <p:clrMapOvr>
    <a:masterClrMapping xmlns:a="http://schemas.openxmlformats.org/drawingml/2006/main"/>
  </p:clrMapOvr>
</p:sld>
</file>