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aa67ffa7fe4c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4fda573afd4417"/>
  </p:sldMasterIdLst>
  <p:sldIdLst>
    <p:sldId xmlns:r="http://schemas.openxmlformats.org/officeDocument/2006/relationships" id="256" r:id="R9d4e281b0d3d4c21"/>
    <p:sldId xmlns:r="http://schemas.openxmlformats.org/officeDocument/2006/relationships" id="257" r:id="R2f6c162f851043e5"/>
    <p:sldId xmlns:r="http://schemas.openxmlformats.org/officeDocument/2006/relationships" id="258" r:id="Rd014d2ec77ee4ec0"/>
    <p:sldId xmlns:r="http://schemas.openxmlformats.org/officeDocument/2006/relationships" id="259" r:id="R0819df7ec0584a62"/>
    <p:sldId xmlns:r="http://schemas.openxmlformats.org/officeDocument/2006/relationships" id="260" r:id="R6fe3f5202fdc4155"/>
    <p:sldId xmlns:r="http://schemas.openxmlformats.org/officeDocument/2006/relationships" id="261" r:id="R02ab943170774a59"/>
    <p:sldId xmlns:r="http://schemas.openxmlformats.org/officeDocument/2006/relationships" id="262" r:id="R23f8fa5a7c5748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4fda573afd4417" /><Relationship Type="http://schemas.openxmlformats.org/officeDocument/2006/relationships/slide" Target="/ppt/slides/slide1.xml" Id="R9d4e281b0d3d4c21" /><Relationship Type="http://schemas.openxmlformats.org/officeDocument/2006/relationships/slide" Target="/ppt/slides/slide2.xml" Id="R2f6c162f851043e5" /><Relationship Type="http://schemas.openxmlformats.org/officeDocument/2006/relationships/slide" Target="/ppt/slides/slide3.xml" Id="Rd014d2ec77ee4ec0" /><Relationship Type="http://schemas.openxmlformats.org/officeDocument/2006/relationships/slide" Target="/ppt/slides/slide4.xml" Id="R0819df7ec0584a62" /><Relationship Type="http://schemas.openxmlformats.org/officeDocument/2006/relationships/slide" Target="/ppt/slides/slide5.xml" Id="R6fe3f5202fdc4155" /><Relationship Type="http://schemas.openxmlformats.org/officeDocument/2006/relationships/slide" Target="/ppt/slides/slide6.xml" Id="R02ab943170774a59" /><Relationship Type="http://schemas.openxmlformats.org/officeDocument/2006/relationships/slide" Target="/ppt/slides/slide7.xml" Id="R23f8fa5a7c5748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0ffd0866d544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a5dd6cd654762" /><Relationship Type="http://schemas.openxmlformats.org/officeDocument/2006/relationships/theme" Target="/ppt/slideMasters/theme/theme1.xml" Id="Rc973ab39897243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5a5dd6cd6547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2b3d89c6b4e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dc7918a6a84d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f888415d34d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edf459d7c40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be004d2c145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a2fc435a644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9030be825342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 MONTERING &amp; BYGGSERVICE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MONTERING &amp;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 MONTERING &amp; BYGGSERVICE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MONTERING &amp;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MONTERING &amp;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MONTERING &amp;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286 870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−428 978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−412 693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237 700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MONTERING &amp;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HAUGNES BØRGE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MONTERING &amp;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C Gjelflesv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20 12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974 785 749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MONTERING &amp; BYGGSERVICE AS</a:t>
            </a:r>
          </a:p>
        </p:txBody>
      </p:sp>
    </p:spTree>
  </p:cSld>
  <p:clrMapOvr>
    <a:masterClrMapping xmlns:a="http://schemas.openxmlformats.org/drawingml/2006/main"/>
  </p:clrMapOvr>
</p:sld>
</file>