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a722878ef4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621471f4b54231"/>
  </p:sldMasterIdLst>
  <p:sldIdLst>
    <p:sldId xmlns:r="http://schemas.openxmlformats.org/officeDocument/2006/relationships" id="256" r:id="R09d219eb73cd4cae"/>
    <p:sldId xmlns:r="http://schemas.openxmlformats.org/officeDocument/2006/relationships" id="257" r:id="Re5e0258336d1441a"/>
    <p:sldId xmlns:r="http://schemas.openxmlformats.org/officeDocument/2006/relationships" id="258" r:id="R3fad1e64a5e54604"/>
    <p:sldId xmlns:r="http://schemas.openxmlformats.org/officeDocument/2006/relationships" id="259" r:id="R4023ba8af44e44ac"/>
    <p:sldId xmlns:r="http://schemas.openxmlformats.org/officeDocument/2006/relationships" id="260" r:id="R0b3acd4864fb43d2"/>
    <p:sldId xmlns:r="http://schemas.openxmlformats.org/officeDocument/2006/relationships" id="261" r:id="R414f27ccf0734fff"/>
    <p:sldId xmlns:r="http://schemas.openxmlformats.org/officeDocument/2006/relationships" id="262" r:id="R66375e514d9e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21471f4b54231" /><Relationship Type="http://schemas.openxmlformats.org/officeDocument/2006/relationships/slide" Target="/ppt/slides/slide1.xml" Id="R09d219eb73cd4cae" /><Relationship Type="http://schemas.openxmlformats.org/officeDocument/2006/relationships/slide" Target="/ppt/slides/slide2.xml" Id="Re5e0258336d1441a" /><Relationship Type="http://schemas.openxmlformats.org/officeDocument/2006/relationships/slide" Target="/ppt/slides/slide3.xml" Id="R3fad1e64a5e54604" /><Relationship Type="http://schemas.openxmlformats.org/officeDocument/2006/relationships/slide" Target="/ppt/slides/slide4.xml" Id="R4023ba8af44e44ac" /><Relationship Type="http://schemas.openxmlformats.org/officeDocument/2006/relationships/slide" Target="/ppt/slides/slide5.xml" Id="R0b3acd4864fb43d2" /><Relationship Type="http://schemas.openxmlformats.org/officeDocument/2006/relationships/slide" Target="/ppt/slides/slide6.xml" Id="R414f27ccf0734fff" /><Relationship Type="http://schemas.openxmlformats.org/officeDocument/2006/relationships/slide" Target="/ppt/slides/slide7.xml" Id="R66375e514d9e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a4091a66f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3a9fe54fa48a3" /><Relationship Type="http://schemas.openxmlformats.org/officeDocument/2006/relationships/theme" Target="/ppt/slideMasters/theme/theme1.xml" Id="R9652ea6500904f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3a9fe54fa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0d6b159e4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f0638b070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230266513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e7681b28d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0f7d9910f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27b0535f944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bbd5ed82845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SYNERGI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SYNERGI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75 135 257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24 577 353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974 784 556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