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133f960e1f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50ec531e1a44ff"/>
  </p:sldMasterIdLst>
  <p:sldIdLst>
    <p:sldId xmlns:r="http://schemas.openxmlformats.org/officeDocument/2006/relationships" id="256" r:id="R873ed450dbbb4594"/>
    <p:sldId xmlns:r="http://schemas.openxmlformats.org/officeDocument/2006/relationships" id="257" r:id="Rc4292be631ba4193"/>
    <p:sldId xmlns:r="http://schemas.openxmlformats.org/officeDocument/2006/relationships" id="258" r:id="Rc7418f5a80b14d03"/>
    <p:sldId xmlns:r="http://schemas.openxmlformats.org/officeDocument/2006/relationships" id="259" r:id="Rb31ddc125d404b5b"/>
    <p:sldId xmlns:r="http://schemas.openxmlformats.org/officeDocument/2006/relationships" id="260" r:id="Rf4962a1759404831"/>
    <p:sldId xmlns:r="http://schemas.openxmlformats.org/officeDocument/2006/relationships" id="261" r:id="R899b45ac278b44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0ec531e1a44ff" /><Relationship Type="http://schemas.openxmlformats.org/officeDocument/2006/relationships/slide" Target="/ppt/slides/slide1.xml" Id="R873ed450dbbb4594" /><Relationship Type="http://schemas.openxmlformats.org/officeDocument/2006/relationships/slide" Target="/ppt/slides/slide2.xml" Id="Rc4292be631ba4193" /><Relationship Type="http://schemas.openxmlformats.org/officeDocument/2006/relationships/slide" Target="/ppt/slides/slide3.xml" Id="Rc7418f5a80b14d03" /><Relationship Type="http://schemas.openxmlformats.org/officeDocument/2006/relationships/slide" Target="/ppt/slides/slide4.xml" Id="Rb31ddc125d404b5b" /><Relationship Type="http://schemas.openxmlformats.org/officeDocument/2006/relationships/slide" Target="/ppt/slides/slide5.xml" Id="Rf4962a1759404831" /><Relationship Type="http://schemas.openxmlformats.org/officeDocument/2006/relationships/slide" Target="/ppt/slides/slide6.xml" Id="R899b45ac278b44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c04cedf4364a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7f81246bc4205" /><Relationship Type="http://schemas.openxmlformats.org/officeDocument/2006/relationships/theme" Target="/ppt/slideMasters/theme/theme1.xml" Id="R4f4e3a1d84af47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7f81246bc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9e7ee9b1f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89365ad2143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5897ee806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da16e6aff44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678099fbe49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e6ffdb724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MØLLER SYNERGI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Frysjaveien 31B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03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974 784 556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MØLLER SYNERGI AS</a:t>
            </a:r>
          </a:p>
        </p:txBody>
      </p:sp>
    </p:spTree>
  </p:cSld>
  <p:clrMapOvr>
    <a:masterClrMapping xmlns:a="http://schemas.openxmlformats.org/drawingml/2006/main"/>
  </p:clrMapOvr>
</p:sld>
</file>