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9ef431bbf44b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1ed7e726034c64"/>
  </p:sldMasterIdLst>
  <p:sldIdLst>
    <p:sldId xmlns:r="http://schemas.openxmlformats.org/officeDocument/2006/relationships" id="256" r:id="Rc0602f40d8904c9e"/>
    <p:sldId xmlns:r="http://schemas.openxmlformats.org/officeDocument/2006/relationships" id="257" r:id="R9c5ad5bbb7974b20"/>
    <p:sldId xmlns:r="http://schemas.openxmlformats.org/officeDocument/2006/relationships" id="258" r:id="R7c650c028b074329"/>
    <p:sldId xmlns:r="http://schemas.openxmlformats.org/officeDocument/2006/relationships" id="259" r:id="Ra4ff5efa41be48e7"/>
    <p:sldId xmlns:r="http://schemas.openxmlformats.org/officeDocument/2006/relationships" id="260" r:id="R3610f4130ac1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ed7e726034c64" /><Relationship Type="http://schemas.openxmlformats.org/officeDocument/2006/relationships/slide" Target="/ppt/slides/slide1.xml" Id="Rc0602f40d8904c9e" /><Relationship Type="http://schemas.openxmlformats.org/officeDocument/2006/relationships/slide" Target="/ppt/slides/slide2.xml" Id="R9c5ad5bbb7974b20" /><Relationship Type="http://schemas.openxmlformats.org/officeDocument/2006/relationships/slide" Target="/ppt/slides/slide3.xml" Id="R7c650c028b074329" /><Relationship Type="http://schemas.openxmlformats.org/officeDocument/2006/relationships/slide" Target="/ppt/slides/slide4.xml" Id="Ra4ff5efa41be48e7" /><Relationship Type="http://schemas.openxmlformats.org/officeDocument/2006/relationships/slide" Target="/ppt/slides/slide5.xml" Id="R3610f4130ac1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68b3b27b5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92eecb3dc4890" /><Relationship Type="http://schemas.openxmlformats.org/officeDocument/2006/relationships/theme" Target="/ppt/slideMasters/theme/theme1.xml" Id="R44d1d2aa4f2e4b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692eecb3dc48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20fd0077d40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28537f6bc47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a5f79cf754b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a0d6ef8b4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6039b55c549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KINO OG KONSERTHUS KF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KINO OG KONSERTHUS KF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KINO OG KONSERTHUS KF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KINO OG KONSERTHUS KF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KINO OG KONSERTHUS KF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KINO OG KONSERTHUS KF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Knutsen OAS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74 33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kultur.festivalutvikling@haugesund.kommune.no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www.haugesund.kommune.no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974 773 201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KINO OG KONSERTHUS KF</a:t>
            </a:r>
          </a:p>
        </p:txBody>
      </p:sp>
    </p:spTree>
  </p:cSld>
  <p:clrMapOvr>
    <a:masterClrMapping xmlns:a="http://schemas.openxmlformats.org/drawingml/2006/main"/>
  </p:clrMapOvr>
</p:sld>
</file>