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5e0c78dda14f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9ef3f88d0d4354"/>
  </p:sldMasterIdLst>
  <p:sldIdLst>
    <p:sldId xmlns:r="http://schemas.openxmlformats.org/officeDocument/2006/relationships" id="256" r:id="R7c2a182ad65447ae"/>
    <p:sldId xmlns:r="http://schemas.openxmlformats.org/officeDocument/2006/relationships" id="257" r:id="R8cb73af73ac74164"/>
    <p:sldId xmlns:r="http://schemas.openxmlformats.org/officeDocument/2006/relationships" id="258" r:id="R84c53ff3b170467c"/>
    <p:sldId xmlns:r="http://schemas.openxmlformats.org/officeDocument/2006/relationships" id="259" r:id="Rabae0f4970d54214"/>
    <p:sldId xmlns:r="http://schemas.openxmlformats.org/officeDocument/2006/relationships" id="260" r:id="Rd1a275ef4aa1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ef3f88d0d4354" /><Relationship Type="http://schemas.openxmlformats.org/officeDocument/2006/relationships/slide" Target="/ppt/slides/slide1.xml" Id="R7c2a182ad65447ae" /><Relationship Type="http://schemas.openxmlformats.org/officeDocument/2006/relationships/slide" Target="/ppt/slides/slide2.xml" Id="R8cb73af73ac74164" /><Relationship Type="http://schemas.openxmlformats.org/officeDocument/2006/relationships/slide" Target="/ppt/slides/slide3.xml" Id="R84c53ff3b170467c" /><Relationship Type="http://schemas.openxmlformats.org/officeDocument/2006/relationships/slide" Target="/ppt/slides/slide4.xml" Id="Rabae0f4970d54214" /><Relationship Type="http://schemas.openxmlformats.org/officeDocument/2006/relationships/slide" Target="/ppt/slides/slide5.xml" Id="Rd1a275ef4aa1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94670bc04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04afe8e9343ee" /><Relationship Type="http://schemas.openxmlformats.org/officeDocument/2006/relationships/theme" Target="/ppt/slideMasters/theme/theme1.xml" Id="Rf999f99f28b74d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04afe8e9343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12bb95fc146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614d08a4749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55d0e8ea04f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86fa76a6547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8e60f0174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