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b289b6f7cc4c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fa9453858a475a"/>
  </p:sldMasterIdLst>
  <p:sldIdLst>
    <p:sldId xmlns:r="http://schemas.openxmlformats.org/officeDocument/2006/relationships" id="256" r:id="R36618d990ad64d18"/>
    <p:sldId xmlns:r="http://schemas.openxmlformats.org/officeDocument/2006/relationships" id="257" r:id="Re87a2dfb4f97417b"/>
    <p:sldId xmlns:r="http://schemas.openxmlformats.org/officeDocument/2006/relationships" id="258" r:id="R6e493c5494694def"/>
    <p:sldId xmlns:r="http://schemas.openxmlformats.org/officeDocument/2006/relationships" id="259" r:id="Rde5cba40b87146f2"/>
    <p:sldId xmlns:r="http://schemas.openxmlformats.org/officeDocument/2006/relationships" id="260" r:id="R100e172a251f40db"/>
    <p:sldId xmlns:r="http://schemas.openxmlformats.org/officeDocument/2006/relationships" id="261" r:id="Rec606aaf35cb4b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fa9453858a475a" /><Relationship Type="http://schemas.openxmlformats.org/officeDocument/2006/relationships/slide" Target="/ppt/slides/slide1.xml" Id="R36618d990ad64d18" /><Relationship Type="http://schemas.openxmlformats.org/officeDocument/2006/relationships/slide" Target="/ppt/slides/slide2.xml" Id="Re87a2dfb4f97417b" /><Relationship Type="http://schemas.openxmlformats.org/officeDocument/2006/relationships/slide" Target="/ppt/slides/slide3.xml" Id="R6e493c5494694def" /><Relationship Type="http://schemas.openxmlformats.org/officeDocument/2006/relationships/slide" Target="/ppt/slides/slide4.xml" Id="Rde5cba40b87146f2" /><Relationship Type="http://schemas.openxmlformats.org/officeDocument/2006/relationships/slide" Target="/ppt/slides/slide5.xml" Id="R100e172a251f40db" /><Relationship Type="http://schemas.openxmlformats.org/officeDocument/2006/relationships/slide" Target="/ppt/slides/slide6.xml" Id="Rec606aaf35cb4b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061592195440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ec0f285f745e1" /><Relationship Type="http://schemas.openxmlformats.org/officeDocument/2006/relationships/theme" Target="/ppt/slideMasters/theme/theme1.xml" Id="R914115fa96124d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1ec0f285f745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02cf76aba64d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6d14d355a343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931567d6b948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760f02ae4c4f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705951c5442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3eea232c9145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RIKSREVISJONEN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RIKSREVISJONEN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RIKSREVISJONEN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RIKSREVISJONEN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RIKSREVISJONEN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RIKSREVISJONEN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24 10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postmottak@riksrevisjonen.no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www.riksrevisjonen.no/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974 760 843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RIKSREVISJONEN</a:t>
            </a:r>
          </a:p>
        </p:txBody>
      </p:sp>
    </p:spTree>
  </p:cSld>
  <p:clrMapOvr>
    <a:masterClrMapping xmlns:a="http://schemas.openxmlformats.org/drawingml/2006/main"/>
  </p:clrMapOvr>
</p:sld>
</file>