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76f9fff3ec4e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3f6611a26574cf1"/>
  </p:sldMasterIdLst>
  <p:sldIdLst>
    <p:sldId xmlns:r="http://schemas.openxmlformats.org/officeDocument/2006/relationships" id="256" r:id="R06b2b50f3bc747b2"/>
    <p:sldId xmlns:r="http://schemas.openxmlformats.org/officeDocument/2006/relationships" id="257" r:id="R1ed4e3696a4444e4"/>
    <p:sldId xmlns:r="http://schemas.openxmlformats.org/officeDocument/2006/relationships" id="258" r:id="R29a427d159984335"/>
    <p:sldId xmlns:r="http://schemas.openxmlformats.org/officeDocument/2006/relationships" id="259" r:id="R98533094da60468d"/>
    <p:sldId xmlns:r="http://schemas.openxmlformats.org/officeDocument/2006/relationships" id="260" r:id="Re28fefb58ca0482e"/>
    <p:sldId xmlns:r="http://schemas.openxmlformats.org/officeDocument/2006/relationships" id="261" r:id="Ra6df9661af914604"/>
    <p:sldId xmlns:r="http://schemas.openxmlformats.org/officeDocument/2006/relationships" id="262" r:id="Red87e57e9a3e4e3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3f6611a26574cf1" /><Relationship Type="http://schemas.openxmlformats.org/officeDocument/2006/relationships/slide" Target="/ppt/slides/slide1.xml" Id="R06b2b50f3bc747b2" /><Relationship Type="http://schemas.openxmlformats.org/officeDocument/2006/relationships/slide" Target="/ppt/slides/slide2.xml" Id="R1ed4e3696a4444e4" /><Relationship Type="http://schemas.openxmlformats.org/officeDocument/2006/relationships/slide" Target="/ppt/slides/slide3.xml" Id="R29a427d159984335" /><Relationship Type="http://schemas.openxmlformats.org/officeDocument/2006/relationships/slide" Target="/ppt/slides/slide4.xml" Id="R98533094da60468d" /><Relationship Type="http://schemas.openxmlformats.org/officeDocument/2006/relationships/slide" Target="/ppt/slides/slide5.xml" Id="Re28fefb58ca0482e" /><Relationship Type="http://schemas.openxmlformats.org/officeDocument/2006/relationships/slide" Target="/ppt/slides/slide6.xml" Id="Ra6df9661af914604" /><Relationship Type="http://schemas.openxmlformats.org/officeDocument/2006/relationships/slide" Target="/ppt/slides/slide7.xml" Id="Red87e57e9a3e4e3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0918d80ae248e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18769b5ff447d" /><Relationship Type="http://schemas.openxmlformats.org/officeDocument/2006/relationships/theme" Target="/ppt/slideMasters/theme/theme1.xml" Id="R08ef8d567b0048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418769b5ff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74287332564a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1c6821eb7344a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52f3e4585f478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8a42d3f7e452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c5b70c5fa46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f11ec717c24d6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8b38c677f42a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CASTOR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−4 708 252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59 483 569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350 071 515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353 813 610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CASTOR INVEST AS  –  11,3 %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INVESTMENT GROUP NORWAY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SAUGSTAD  –  7,4 %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VISENTO AS  –  6,8 %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LISE AS  –  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OPTIMUSPISTOR AS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Torjusbakken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77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974 689 286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CASTOR INVEST AS</a:t>
            </a:r>
          </a:p>
        </p:txBody>
      </p:sp>
    </p:spTree>
  </p:cSld>
  <p:clrMapOvr>
    <a:masterClrMapping xmlns:a="http://schemas.openxmlformats.org/drawingml/2006/main"/>
  </p:clrMapOvr>
</p:sld>
</file>