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41dbc75a9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14e9ffa0b64a79"/>
  </p:sldMasterIdLst>
  <p:sldIdLst>
    <p:sldId xmlns:r="http://schemas.openxmlformats.org/officeDocument/2006/relationships" id="256" r:id="R3d2ee51f542c4f5b"/>
    <p:sldId xmlns:r="http://schemas.openxmlformats.org/officeDocument/2006/relationships" id="257" r:id="R6d9b34dd6ac54cb5"/>
    <p:sldId xmlns:r="http://schemas.openxmlformats.org/officeDocument/2006/relationships" id="258" r:id="R4ead0a8e745944a9"/>
    <p:sldId xmlns:r="http://schemas.openxmlformats.org/officeDocument/2006/relationships" id="259" r:id="Ra2041d4b65ac403e"/>
    <p:sldId xmlns:r="http://schemas.openxmlformats.org/officeDocument/2006/relationships" id="260" r:id="R0e04ab6ae71c4049"/>
    <p:sldId xmlns:r="http://schemas.openxmlformats.org/officeDocument/2006/relationships" id="261" r:id="R42e00ccf16314e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4e9ffa0b64a79" /><Relationship Type="http://schemas.openxmlformats.org/officeDocument/2006/relationships/slide" Target="/ppt/slides/slide1.xml" Id="R3d2ee51f542c4f5b" /><Relationship Type="http://schemas.openxmlformats.org/officeDocument/2006/relationships/slide" Target="/ppt/slides/slide2.xml" Id="R6d9b34dd6ac54cb5" /><Relationship Type="http://schemas.openxmlformats.org/officeDocument/2006/relationships/slide" Target="/ppt/slides/slide3.xml" Id="R4ead0a8e745944a9" /><Relationship Type="http://schemas.openxmlformats.org/officeDocument/2006/relationships/slide" Target="/ppt/slides/slide4.xml" Id="Ra2041d4b65ac403e" /><Relationship Type="http://schemas.openxmlformats.org/officeDocument/2006/relationships/slide" Target="/ppt/slides/slide5.xml" Id="R0e04ab6ae71c4049" /><Relationship Type="http://schemas.openxmlformats.org/officeDocument/2006/relationships/slide" Target="/ppt/slides/slide6.xml" Id="R42e00ccf16314e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66a3df3d9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232f5258f4ec2" /><Relationship Type="http://schemas.openxmlformats.org/officeDocument/2006/relationships/theme" Target="/ppt/slideMasters/theme/theme1.xml" Id="Ra4ceda81ca574e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9232f5258f4e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f4fd8e9e5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1ad77840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01cdb077e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ccb51cac7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325c2aec449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74e8024e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