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0e863be3b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a689e6f7f4eac"/>
  </p:sldMasterIdLst>
  <p:sldIdLst>
    <p:sldId xmlns:r="http://schemas.openxmlformats.org/officeDocument/2006/relationships" id="256" r:id="R0623fa5dd46244eb"/>
    <p:sldId xmlns:r="http://schemas.openxmlformats.org/officeDocument/2006/relationships" id="257" r:id="Rc8eb97832c6e47eb"/>
    <p:sldId xmlns:r="http://schemas.openxmlformats.org/officeDocument/2006/relationships" id="258" r:id="R0a861d7c6af347cf"/>
    <p:sldId xmlns:r="http://schemas.openxmlformats.org/officeDocument/2006/relationships" id="259" r:id="R0303fba2020b49b0"/>
    <p:sldId xmlns:r="http://schemas.openxmlformats.org/officeDocument/2006/relationships" id="260" r:id="R4b2336c037454325"/>
    <p:sldId xmlns:r="http://schemas.openxmlformats.org/officeDocument/2006/relationships" id="261" r:id="Rd06f71f8c9b4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a689e6f7f4eac" /><Relationship Type="http://schemas.openxmlformats.org/officeDocument/2006/relationships/slide" Target="/ppt/slides/slide1.xml" Id="R0623fa5dd46244eb" /><Relationship Type="http://schemas.openxmlformats.org/officeDocument/2006/relationships/slide" Target="/ppt/slides/slide2.xml" Id="Rc8eb97832c6e47eb" /><Relationship Type="http://schemas.openxmlformats.org/officeDocument/2006/relationships/slide" Target="/ppt/slides/slide3.xml" Id="R0a861d7c6af347cf" /><Relationship Type="http://schemas.openxmlformats.org/officeDocument/2006/relationships/slide" Target="/ppt/slides/slide4.xml" Id="R0303fba2020b49b0" /><Relationship Type="http://schemas.openxmlformats.org/officeDocument/2006/relationships/slide" Target="/ppt/slides/slide5.xml" Id="R4b2336c037454325" /><Relationship Type="http://schemas.openxmlformats.org/officeDocument/2006/relationships/slide" Target="/ppt/slides/slide6.xml" Id="Rd06f71f8c9b4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6306002f6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f5bc80174979" /><Relationship Type="http://schemas.openxmlformats.org/officeDocument/2006/relationships/theme" Target="/ppt/slideMasters/theme/theme1.xml" Id="Rc081df9b0ecf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5f5bc8017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34849b60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14963aee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bfb3791c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cb43d5e8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0be81b6c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f36f090e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