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a3256f5a42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45e16b8fd04b2d"/>
  </p:sldMasterIdLst>
  <p:sldIdLst>
    <p:sldId xmlns:r="http://schemas.openxmlformats.org/officeDocument/2006/relationships" id="256" r:id="R3370fd6a931d4ee8"/>
    <p:sldId xmlns:r="http://schemas.openxmlformats.org/officeDocument/2006/relationships" id="257" r:id="Rbd8734047f6248f0"/>
    <p:sldId xmlns:r="http://schemas.openxmlformats.org/officeDocument/2006/relationships" id="258" r:id="Re6132b610e014566"/>
    <p:sldId xmlns:r="http://schemas.openxmlformats.org/officeDocument/2006/relationships" id="259" r:id="Ree625de76e87400b"/>
    <p:sldId xmlns:r="http://schemas.openxmlformats.org/officeDocument/2006/relationships" id="260" r:id="R280f2297b4a748ab"/>
    <p:sldId xmlns:r="http://schemas.openxmlformats.org/officeDocument/2006/relationships" id="261" r:id="R0e674e6f23994779"/>
    <p:sldId xmlns:r="http://schemas.openxmlformats.org/officeDocument/2006/relationships" id="262" r:id="Rb4309a4513704f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5e16b8fd04b2d" /><Relationship Type="http://schemas.openxmlformats.org/officeDocument/2006/relationships/slide" Target="/ppt/slides/slide1.xml" Id="R3370fd6a931d4ee8" /><Relationship Type="http://schemas.openxmlformats.org/officeDocument/2006/relationships/slide" Target="/ppt/slides/slide2.xml" Id="Rbd8734047f6248f0" /><Relationship Type="http://schemas.openxmlformats.org/officeDocument/2006/relationships/slide" Target="/ppt/slides/slide3.xml" Id="Re6132b610e014566" /><Relationship Type="http://schemas.openxmlformats.org/officeDocument/2006/relationships/slide" Target="/ppt/slides/slide4.xml" Id="Ree625de76e87400b" /><Relationship Type="http://schemas.openxmlformats.org/officeDocument/2006/relationships/slide" Target="/ppt/slides/slide5.xml" Id="R280f2297b4a748ab" /><Relationship Type="http://schemas.openxmlformats.org/officeDocument/2006/relationships/slide" Target="/ppt/slides/slide6.xml" Id="R0e674e6f23994779" /><Relationship Type="http://schemas.openxmlformats.org/officeDocument/2006/relationships/slide" Target="/ppt/slides/slide7.xml" Id="Rb4309a4513704f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184c5cbb54a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ad744783c4b40" /><Relationship Type="http://schemas.openxmlformats.org/officeDocument/2006/relationships/theme" Target="/ppt/slideMasters/theme/theme1.xml" Id="Rcb28a88bf85b47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8ad744783c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c10039769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43c4338d46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e674b017e44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ff63064e442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5bbef1a3d4b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18d95f1fb47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80f6d1ec94b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HANS HELSETH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HELSETH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HANS HELSETH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HELSETH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HELSETH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HELSETH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43 126 761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1 142 531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3 009 901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12 202 930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HELSETH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FALCH AUNE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HELSETH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Devlesvingen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45 94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974 645 033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HANS HELSETH AS</a:t>
            </a:r>
          </a:p>
        </p:txBody>
      </p:sp>
    </p:spTree>
  </p:cSld>
  <p:clrMapOvr>
    <a:masterClrMapping xmlns:a="http://schemas.openxmlformats.org/drawingml/2006/main"/>
  </p:clrMapOvr>
</p:sld>
</file>