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5783b8ca7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036ab522fc4857"/>
  </p:sldMasterIdLst>
  <p:sldIdLst>
    <p:sldId xmlns:r="http://schemas.openxmlformats.org/officeDocument/2006/relationships" id="256" r:id="R859cb27ac1ce4e2d"/>
    <p:sldId xmlns:r="http://schemas.openxmlformats.org/officeDocument/2006/relationships" id="257" r:id="R41c6b43264f94f91"/>
    <p:sldId xmlns:r="http://schemas.openxmlformats.org/officeDocument/2006/relationships" id="258" r:id="R80c82d2a574844a1"/>
    <p:sldId xmlns:r="http://schemas.openxmlformats.org/officeDocument/2006/relationships" id="259" r:id="R6606c15b3d7a48f4"/>
    <p:sldId xmlns:r="http://schemas.openxmlformats.org/officeDocument/2006/relationships" id="260" r:id="Ra7654117d59f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036ab522fc4857" /><Relationship Type="http://schemas.openxmlformats.org/officeDocument/2006/relationships/slide" Target="/ppt/slides/slide1.xml" Id="R859cb27ac1ce4e2d" /><Relationship Type="http://schemas.openxmlformats.org/officeDocument/2006/relationships/slide" Target="/ppt/slides/slide2.xml" Id="R41c6b43264f94f91" /><Relationship Type="http://schemas.openxmlformats.org/officeDocument/2006/relationships/slide" Target="/ppt/slides/slide3.xml" Id="R80c82d2a574844a1" /><Relationship Type="http://schemas.openxmlformats.org/officeDocument/2006/relationships/slide" Target="/ppt/slides/slide4.xml" Id="R6606c15b3d7a48f4" /><Relationship Type="http://schemas.openxmlformats.org/officeDocument/2006/relationships/slide" Target="/ppt/slides/slide5.xml" Id="Ra7654117d59f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314989a55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2980276c45bf" /><Relationship Type="http://schemas.openxmlformats.org/officeDocument/2006/relationships/theme" Target="/ppt/slideMasters/theme/theme1.xml" Id="Rdabf9709f5824d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b2980276c45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5194ad5be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42461b534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dca4de95247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cadcd905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d18d1f48b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KOMMUNE EIENDOM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KOMMUNE EIENDOM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4685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974 599 201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