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e5eb5d26a45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c6dc2454e4d08"/>
  </p:sldMasterIdLst>
  <p:sldIdLst>
    <p:sldId xmlns:r="http://schemas.openxmlformats.org/officeDocument/2006/relationships" id="256" r:id="R1471f11b95e942e5"/>
    <p:sldId xmlns:r="http://schemas.openxmlformats.org/officeDocument/2006/relationships" id="257" r:id="R9a89b7fa904f4cdf"/>
    <p:sldId xmlns:r="http://schemas.openxmlformats.org/officeDocument/2006/relationships" id="258" r:id="Ra61e1923d84c4bef"/>
    <p:sldId xmlns:r="http://schemas.openxmlformats.org/officeDocument/2006/relationships" id="259" r:id="Rb0b3b561b1fe4073"/>
    <p:sldId xmlns:r="http://schemas.openxmlformats.org/officeDocument/2006/relationships" id="260" r:id="R4d4b20890a05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c6dc2454e4d08" /><Relationship Type="http://schemas.openxmlformats.org/officeDocument/2006/relationships/slide" Target="/ppt/slides/slide1.xml" Id="R1471f11b95e942e5" /><Relationship Type="http://schemas.openxmlformats.org/officeDocument/2006/relationships/slide" Target="/ppt/slides/slide2.xml" Id="R9a89b7fa904f4cdf" /><Relationship Type="http://schemas.openxmlformats.org/officeDocument/2006/relationships/slide" Target="/ppt/slides/slide3.xml" Id="Ra61e1923d84c4bef" /><Relationship Type="http://schemas.openxmlformats.org/officeDocument/2006/relationships/slide" Target="/ppt/slides/slide4.xml" Id="Rb0b3b561b1fe4073" /><Relationship Type="http://schemas.openxmlformats.org/officeDocument/2006/relationships/slide" Target="/ppt/slides/slide5.xml" Id="R4d4b20890a05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e8448cf7847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79ba028304042" /><Relationship Type="http://schemas.openxmlformats.org/officeDocument/2006/relationships/theme" Target="/ppt/slideMasters/theme/theme1.xml" Id="R8041a28a9dfd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b79ba02830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4052a42b746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c9838b5f342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f4003670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bedd9c3dc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1e322596f41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C WORLDWIDE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C WORLDWIDE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