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d4bcb349c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7815d6e0a4e10"/>
  </p:sldMasterIdLst>
  <p:sldIdLst>
    <p:sldId xmlns:r="http://schemas.openxmlformats.org/officeDocument/2006/relationships" id="256" r:id="Raa30263918a44c74"/>
    <p:sldId xmlns:r="http://schemas.openxmlformats.org/officeDocument/2006/relationships" id="257" r:id="R6f68efd27cc94bbc"/>
    <p:sldId xmlns:r="http://schemas.openxmlformats.org/officeDocument/2006/relationships" id="258" r:id="Ra148e99b163145f2"/>
    <p:sldId xmlns:r="http://schemas.openxmlformats.org/officeDocument/2006/relationships" id="259" r:id="R858b00682c3742c7"/>
    <p:sldId xmlns:r="http://schemas.openxmlformats.org/officeDocument/2006/relationships" id="260" r:id="R019819c06b664cf5"/>
    <p:sldId xmlns:r="http://schemas.openxmlformats.org/officeDocument/2006/relationships" id="261" r:id="R1482e62df79b40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7815d6e0a4e10" /><Relationship Type="http://schemas.openxmlformats.org/officeDocument/2006/relationships/slide" Target="/ppt/slides/slide1.xml" Id="Raa30263918a44c74" /><Relationship Type="http://schemas.openxmlformats.org/officeDocument/2006/relationships/slide" Target="/ppt/slides/slide2.xml" Id="R6f68efd27cc94bbc" /><Relationship Type="http://schemas.openxmlformats.org/officeDocument/2006/relationships/slide" Target="/ppt/slides/slide3.xml" Id="Ra148e99b163145f2" /><Relationship Type="http://schemas.openxmlformats.org/officeDocument/2006/relationships/slide" Target="/ppt/slides/slide4.xml" Id="R858b00682c3742c7" /><Relationship Type="http://schemas.openxmlformats.org/officeDocument/2006/relationships/slide" Target="/ppt/slides/slide5.xml" Id="R019819c06b664cf5" /><Relationship Type="http://schemas.openxmlformats.org/officeDocument/2006/relationships/slide" Target="/ppt/slides/slide6.xml" Id="R1482e62df79b40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1f87948a1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8a2e0e4fd41d4" /><Relationship Type="http://schemas.openxmlformats.org/officeDocument/2006/relationships/theme" Target="/ppt/slideMasters/theme/theme1.xml" Id="R5298cd484c6a4c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8a2e0e4fd41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2f40b7ce3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3b1faa45447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30143bf73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8f831bd49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1fefd2939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aab5b146644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C WORLDWIDE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