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4278acfb443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68d41a13342ed"/>
  </p:sldMasterIdLst>
  <p:sldIdLst>
    <p:sldId xmlns:r="http://schemas.openxmlformats.org/officeDocument/2006/relationships" id="256" r:id="Rc558b9e1cd624953"/>
    <p:sldId xmlns:r="http://schemas.openxmlformats.org/officeDocument/2006/relationships" id="257" r:id="R224b4ede77584bae"/>
    <p:sldId xmlns:r="http://schemas.openxmlformats.org/officeDocument/2006/relationships" id="258" r:id="Rfd1415a089a44942"/>
    <p:sldId xmlns:r="http://schemas.openxmlformats.org/officeDocument/2006/relationships" id="259" r:id="Rba83cc74c9654a91"/>
    <p:sldId xmlns:r="http://schemas.openxmlformats.org/officeDocument/2006/relationships" id="260" r:id="R7f59cf18fb954b5a"/>
    <p:sldId xmlns:r="http://schemas.openxmlformats.org/officeDocument/2006/relationships" id="261" r:id="Ra3938b32cc8b42f7"/>
    <p:sldId xmlns:r="http://schemas.openxmlformats.org/officeDocument/2006/relationships" id="262" r:id="Rc2a6f8bfcf87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68d41a13342ed" /><Relationship Type="http://schemas.openxmlformats.org/officeDocument/2006/relationships/slide" Target="/ppt/slides/slide1.xml" Id="Rc558b9e1cd624953" /><Relationship Type="http://schemas.openxmlformats.org/officeDocument/2006/relationships/slide" Target="/ppt/slides/slide2.xml" Id="R224b4ede77584bae" /><Relationship Type="http://schemas.openxmlformats.org/officeDocument/2006/relationships/slide" Target="/ppt/slides/slide3.xml" Id="Rfd1415a089a44942" /><Relationship Type="http://schemas.openxmlformats.org/officeDocument/2006/relationships/slide" Target="/ppt/slides/slide4.xml" Id="Rba83cc74c9654a91" /><Relationship Type="http://schemas.openxmlformats.org/officeDocument/2006/relationships/slide" Target="/ppt/slides/slide5.xml" Id="R7f59cf18fb954b5a" /><Relationship Type="http://schemas.openxmlformats.org/officeDocument/2006/relationships/slide" Target="/ppt/slides/slide6.xml" Id="Ra3938b32cc8b42f7" /><Relationship Type="http://schemas.openxmlformats.org/officeDocument/2006/relationships/slide" Target="/ppt/slides/slide7.xml" Id="Rc2a6f8bfcf87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e730533b140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a0bea5adb4df6" /><Relationship Type="http://schemas.openxmlformats.org/officeDocument/2006/relationships/theme" Target="/ppt/slideMasters/theme/theme1.xml" Id="R0b8bdcc7a15b44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ca0bea5adb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cefd539ea4a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4471dba5343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fb431d97c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afa0f110f46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59fbd6a0a4d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a8bf0491c4a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f8ded27ad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R NIGARDSØY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R NIGARDSØY AS ble etablert [år] og holder til i Svelgen.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23 297 240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3 087 778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2 385 363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9 383 600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14 178 831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NIGARDSØY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ÅGE BUEIE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R NIGARDSØY AS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Rise Næringsbygg, Gunnar Schjelderups veg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6723 Svelgen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57793590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974 535 165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