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3306b581a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7fe017fa04e02"/>
  </p:sldMasterIdLst>
  <p:sldIdLst>
    <p:sldId xmlns:r="http://schemas.openxmlformats.org/officeDocument/2006/relationships" id="256" r:id="R63c493adb91142c7"/>
    <p:sldId xmlns:r="http://schemas.openxmlformats.org/officeDocument/2006/relationships" id="257" r:id="Rbb8b9fdebe784027"/>
    <p:sldId xmlns:r="http://schemas.openxmlformats.org/officeDocument/2006/relationships" id="258" r:id="R66c2bd1e70c2480d"/>
    <p:sldId xmlns:r="http://schemas.openxmlformats.org/officeDocument/2006/relationships" id="259" r:id="Ra9b18191d103416d"/>
    <p:sldId xmlns:r="http://schemas.openxmlformats.org/officeDocument/2006/relationships" id="260" r:id="R2d1c10b23ca4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7fe017fa04e02" /><Relationship Type="http://schemas.openxmlformats.org/officeDocument/2006/relationships/slide" Target="/ppt/slides/slide1.xml" Id="R63c493adb91142c7" /><Relationship Type="http://schemas.openxmlformats.org/officeDocument/2006/relationships/slide" Target="/ppt/slides/slide2.xml" Id="Rbb8b9fdebe784027" /><Relationship Type="http://schemas.openxmlformats.org/officeDocument/2006/relationships/slide" Target="/ppt/slides/slide3.xml" Id="R66c2bd1e70c2480d" /><Relationship Type="http://schemas.openxmlformats.org/officeDocument/2006/relationships/slide" Target="/ppt/slides/slide4.xml" Id="Ra9b18191d103416d" /><Relationship Type="http://schemas.openxmlformats.org/officeDocument/2006/relationships/slide" Target="/ppt/slides/slide5.xml" Id="R2d1c10b23ca4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e6d009c55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deb1a74e439f" /><Relationship Type="http://schemas.openxmlformats.org/officeDocument/2006/relationships/theme" Target="/ppt/slideMasters/theme/theme1.xml" Id="Rba5055d0e2bc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1deb1a74e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542b3992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463c26eff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89bd003d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1e227f0a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e354130a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ble etablert [år] og holder til i Dk-1577 København 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Bernstorffsgade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Dk-1577 København 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+ 4533440000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