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225df2acf84c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5f8126b4804fa5"/>
  </p:sldMasterIdLst>
  <p:sldIdLst>
    <p:sldId xmlns:r="http://schemas.openxmlformats.org/officeDocument/2006/relationships" id="256" r:id="Re3c1bd62d62d4f9c"/>
    <p:sldId xmlns:r="http://schemas.openxmlformats.org/officeDocument/2006/relationships" id="257" r:id="Redf133bfe5904bf7"/>
    <p:sldId xmlns:r="http://schemas.openxmlformats.org/officeDocument/2006/relationships" id="258" r:id="R2826da6d1fdd4188"/>
    <p:sldId xmlns:r="http://schemas.openxmlformats.org/officeDocument/2006/relationships" id="259" r:id="R96e42380ab554432"/>
    <p:sldId xmlns:r="http://schemas.openxmlformats.org/officeDocument/2006/relationships" id="260" r:id="R72d8c6d70e524c47"/>
    <p:sldId xmlns:r="http://schemas.openxmlformats.org/officeDocument/2006/relationships" id="261" r:id="R4d7b2e9a15a548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5f8126b4804fa5" /><Relationship Type="http://schemas.openxmlformats.org/officeDocument/2006/relationships/slide" Target="/ppt/slides/slide1.xml" Id="Re3c1bd62d62d4f9c" /><Relationship Type="http://schemas.openxmlformats.org/officeDocument/2006/relationships/slide" Target="/ppt/slides/slide2.xml" Id="Redf133bfe5904bf7" /><Relationship Type="http://schemas.openxmlformats.org/officeDocument/2006/relationships/slide" Target="/ppt/slides/slide3.xml" Id="R2826da6d1fdd4188" /><Relationship Type="http://schemas.openxmlformats.org/officeDocument/2006/relationships/slide" Target="/ppt/slides/slide4.xml" Id="R96e42380ab554432" /><Relationship Type="http://schemas.openxmlformats.org/officeDocument/2006/relationships/slide" Target="/ppt/slides/slide5.xml" Id="R72d8c6d70e524c47" /><Relationship Type="http://schemas.openxmlformats.org/officeDocument/2006/relationships/slide" Target="/ppt/slides/slide6.xml" Id="R4d7b2e9a15a548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c7eab026b14a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691dbe7bc4772" /><Relationship Type="http://schemas.openxmlformats.org/officeDocument/2006/relationships/theme" Target="/ppt/slideMasters/theme/theme1.xml" Id="Rf1b641677bc24d8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1691dbe7bc47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dd3fe951d748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60ac1681e744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86f9a460f84e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71743a88d42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847dd3a59942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5ab64ab91048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DANSKE BANK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Bernstorffsgade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Dk-1577 København 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+ 4533440000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974 534 681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DANSKE BANK A/S</a:t>
            </a:r>
          </a:p>
        </p:txBody>
      </p:sp>
    </p:spTree>
  </p:cSld>
  <p:clrMapOvr>
    <a:masterClrMapping xmlns:a="http://schemas.openxmlformats.org/drawingml/2006/main"/>
  </p:clrMapOvr>
</p:sld>
</file>