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8896ae4e114b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abcb6fc4324ec0"/>
  </p:sldMasterIdLst>
  <p:sldIdLst>
    <p:sldId xmlns:r="http://schemas.openxmlformats.org/officeDocument/2006/relationships" id="256" r:id="Rb6b2d9151c114cd7"/>
    <p:sldId xmlns:r="http://schemas.openxmlformats.org/officeDocument/2006/relationships" id="257" r:id="Rb9cb88a2d94c4c47"/>
    <p:sldId xmlns:r="http://schemas.openxmlformats.org/officeDocument/2006/relationships" id="258" r:id="R9c8e2817d85748b7"/>
    <p:sldId xmlns:r="http://schemas.openxmlformats.org/officeDocument/2006/relationships" id="259" r:id="R5d0ccb94e67d4287"/>
    <p:sldId xmlns:r="http://schemas.openxmlformats.org/officeDocument/2006/relationships" id="260" r:id="Re324f33c600c4088"/>
    <p:sldId xmlns:r="http://schemas.openxmlformats.org/officeDocument/2006/relationships" id="261" r:id="R7aa8b64b82104fa8"/>
    <p:sldId xmlns:r="http://schemas.openxmlformats.org/officeDocument/2006/relationships" id="262" r:id="R7895f223d15c43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abcb6fc4324ec0" /><Relationship Type="http://schemas.openxmlformats.org/officeDocument/2006/relationships/slide" Target="/ppt/slides/slide1.xml" Id="Rb6b2d9151c114cd7" /><Relationship Type="http://schemas.openxmlformats.org/officeDocument/2006/relationships/slide" Target="/ppt/slides/slide2.xml" Id="Rb9cb88a2d94c4c47" /><Relationship Type="http://schemas.openxmlformats.org/officeDocument/2006/relationships/slide" Target="/ppt/slides/slide3.xml" Id="R9c8e2817d85748b7" /><Relationship Type="http://schemas.openxmlformats.org/officeDocument/2006/relationships/slide" Target="/ppt/slides/slide4.xml" Id="R5d0ccb94e67d4287" /><Relationship Type="http://schemas.openxmlformats.org/officeDocument/2006/relationships/slide" Target="/ppt/slides/slide5.xml" Id="Re324f33c600c4088" /><Relationship Type="http://schemas.openxmlformats.org/officeDocument/2006/relationships/slide" Target="/ppt/slides/slide6.xml" Id="R7aa8b64b82104fa8" /><Relationship Type="http://schemas.openxmlformats.org/officeDocument/2006/relationships/slide" Target="/ppt/slides/slide7.xml" Id="R7895f223d15c43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d9fc56df4e4a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3de7ed61e4909" /><Relationship Type="http://schemas.openxmlformats.org/officeDocument/2006/relationships/theme" Target="/ppt/slideMasters/theme/theme1.xml" Id="Rc6cbd3222a634c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93de7ed61e49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3dfb720ec54e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274d4ba9c24f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78751b5e9c4b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1e5c93f6af4d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e5af808b294e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c4eb3fd7144b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c36dcd6eeb4f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AKTIV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VVS AS ble etablert [år] og holder til i Skibotn.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6 769 124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20 376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121 514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3 505 919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6 457 040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ARNE THILESEN SEPPOLA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ODD-EINAR THILESEN SEPPOLA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Gammelveien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9143 Skibotn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71 53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974 532 913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VVS AS</a:t>
            </a:r>
          </a:p>
        </p:txBody>
      </p:sp>
    </p:spTree>
  </p:cSld>
  <p:clrMapOvr>
    <a:masterClrMapping xmlns:a="http://schemas.openxmlformats.org/drawingml/2006/main"/>
  </p:clrMapOvr>
</p:sld>
</file>