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86a8510df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8ef5e2bb514df3"/>
  </p:sldMasterIdLst>
  <p:sldIdLst>
    <p:sldId xmlns:r="http://schemas.openxmlformats.org/officeDocument/2006/relationships" id="256" r:id="Re15838022a024a03"/>
    <p:sldId xmlns:r="http://schemas.openxmlformats.org/officeDocument/2006/relationships" id="257" r:id="R9a4ff9e1d67e4b3b"/>
    <p:sldId xmlns:r="http://schemas.openxmlformats.org/officeDocument/2006/relationships" id="258" r:id="R21bee55bd90041c1"/>
    <p:sldId xmlns:r="http://schemas.openxmlformats.org/officeDocument/2006/relationships" id="259" r:id="R7713e09c741942aa"/>
    <p:sldId xmlns:r="http://schemas.openxmlformats.org/officeDocument/2006/relationships" id="260" r:id="Raccab663599640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ef5e2bb514df3" /><Relationship Type="http://schemas.openxmlformats.org/officeDocument/2006/relationships/slide" Target="/ppt/slides/slide1.xml" Id="Re15838022a024a03" /><Relationship Type="http://schemas.openxmlformats.org/officeDocument/2006/relationships/slide" Target="/ppt/slides/slide2.xml" Id="R9a4ff9e1d67e4b3b" /><Relationship Type="http://schemas.openxmlformats.org/officeDocument/2006/relationships/slide" Target="/ppt/slides/slide3.xml" Id="R21bee55bd90041c1" /><Relationship Type="http://schemas.openxmlformats.org/officeDocument/2006/relationships/slide" Target="/ppt/slides/slide4.xml" Id="R7713e09c741942aa" /><Relationship Type="http://schemas.openxmlformats.org/officeDocument/2006/relationships/slide" Target="/ppt/slides/slide5.xml" Id="Raccab663599640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dc82ccd14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d23b56c64903" /><Relationship Type="http://schemas.openxmlformats.org/officeDocument/2006/relationships/theme" Target="/ppt/slideMasters/theme/theme1.xml" Id="R77f7763d955d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1d23b56c6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49112f03e4e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42fb785eb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26de7537e4a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62083cf1e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6ed03ca37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KROKHOL GOLF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KROKHOL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KROKHOL GOLF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KROKHOL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KROKHOL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KROKHOL GOLF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KROKHOL GOLF AS</a:t>
            </a:r>
          </a:p>
        </p:txBody>
      </p:sp>
    </p:spTree>
  </p:cSld>
  <p:clrMapOvr>
    <a:masterClrMapping xmlns:a="http://schemas.openxmlformats.org/drawingml/2006/main"/>
  </p:clrMapOvr>
</p:sld>
</file>