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d9dbadc815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92006cfc194f2c"/>
  </p:sldMasterIdLst>
  <p:sldIdLst>
    <p:sldId xmlns:r="http://schemas.openxmlformats.org/officeDocument/2006/relationships" id="256" r:id="Rfb1433524bfc474e"/>
    <p:sldId xmlns:r="http://schemas.openxmlformats.org/officeDocument/2006/relationships" id="257" r:id="R7c153e5243644aaa"/>
    <p:sldId xmlns:r="http://schemas.openxmlformats.org/officeDocument/2006/relationships" id="258" r:id="R8815af64204d406d"/>
    <p:sldId xmlns:r="http://schemas.openxmlformats.org/officeDocument/2006/relationships" id="259" r:id="R172583ed371f467f"/>
    <p:sldId xmlns:r="http://schemas.openxmlformats.org/officeDocument/2006/relationships" id="260" r:id="Rbb40e07dcee3421a"/>
    <p:sldId xmlns:r="http://schemas.openxmlformats.org/officeDocument/2006/relationships" id="261" r:id="R177f01be79dc4902"/>
    <p:sldId xmlns:r="http://schemas.openxmlformats.org/officeDocument/2006/relationships" id="262" r:id="R1bcd7e6c2f4a4e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2006cfc194f2c" /><Relationship Type="http://schemas.openxmlformats.org/officeDocument/2006/relationships/slide" Target="/ppt/slides/slide1.xml" Id="Rfb1433524bfc474e" /><Relationship Type="http://schemas.openxmlformats.org/officeDocument/2006/relationships/slide" Target="/ppt/slides/slide2.xml" Id="R7c153e5243644aaa" /><Relationship Type="http://schemas.openxmlformats.org/officeDocument/2006/relationships/slide" Target="/ppt/slides/slide3.xml" Id="R8815af64204d406d" /><Relationship Type="http://schemas.openxmlformats.org/officeDocument/2006/relationships/slide" Target="/ppt/slides/slide4.xml" Id="R172583ed371f467f" /><Relationship Type="http://schemas.openxmlformats.org/officeDocument/2006/relationships/slide" Target="/ppt/slides/slide5.xml" Id="Rbb40e07dcee3421a" /><Relationship Type="http://schemas.openxmlformats.org/officeDocument/2006/relationships/slide" Target="/ppt/slides/slide6.xml" Id="R177f01be79dc4902" /><Relationship Type="http://schemas.openxmlformats.org/officeDocument/2006/relationships/slide" Target="/ppt/slides/slide7.xml" Id="R1bcd7e6c2f4a4e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59e0eafd1a45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faba2f84948ec" /><Relationship Type="http://schemas.openxmlformats.org/officeDocument/2006/relationships/theme" Target="/ppt/slideMasters/theme/theme1.xml" Id="Re4f7e31d411f44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0faba2f84948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2738466d34d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eb6410ab442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9892f6c1e47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c1a11c51143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ce97e2d4340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34652c5b5d4f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c36885d8c41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RØR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45 588 037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−103 777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14 958 806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23 398 940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 HOLDING AS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ALBERT NILSEN FAGERLID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firmapost@dale-ror.no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974 527 413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RØR AS</a:t>
            </a:r>
          </a:p>
        </p:txBody>
      </p:sp>
    </p:spTree>
  </p:cSld>
  <p:clrMapOvr>
    <a:masterClrMapping xmlns:a="http://schemas.openxmlformats.org/drawingml/2006/main"/>
  </p:clrMapOvr>
</p:sld>
</file>