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f8f835a84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3872a2bbb44a6"/>
  </p:sldMasterIdLst>
  <p:sldIdLst>
    <p:sldId xmlns:r="http://schemas.openxmlformats.org/officeDocument/2006/relationships" id="256" r:id="Rc98297ad1d4d4538"/>
    <p:sldId xmlns:r="http://schemas.openxmlformats.org/officeDocument/2006/relationships" id="257" r:id="Rc0d222cc92364696"/>
    <p:sldId xmlns:r="http://schemas.openxmlformats.org/officeDocument/2006/relationships" id="258" r:id="R477cc68d33ed4510"/>
    <p:sldId xmlns:r="http://schemas.openxmlformats.org/officeDocument/2006/relationships" id="259" r:id="Rf88fdb93029d4479"/>
    <p:sldId xmlns:r="http://schemas.openxmlformats.org/officeDocument/2006/relationships" id="260" r:id="Ra515fa9a4ba64553"/>
    <p:sldId xmlns:r="http://schemas.openxmlformats.org/officeDocument/2006/relationships" id="261" r:id="Rea28d1b490d74682"/>
    <p:sldId xmlns:r="http://schemas.openxmlformats.org/officeDocument/2006/relationships" id="262" r:id="Rd35ba949068c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3872a2bbb44a6" /><Relationship Type="http://schemas.openxmlformats.org/officeDocument/2006/relationships/slide" Target="/ppt/slides/slide1.xml" Id="Rc98297ad1d4d4538" /><Relationship Type="http://schemas.openxmlformats.org/officeDocument/2006/relationships/slide" Target="/ppt/slides/slide2.xml" Id="Rc0d222cc92364696" /><Relationship Type="http://schemas.openxmlformats.org/officeDocument/2006/relationships/slide" Target="/ppt/slides/slide3.xml" Id="R477cc68d33ed4510" /><Relationship Type="http://schemas.openxmlformats.org/officeDocument/2006/relationships/slide" Target="/ppt/slides/slide4.xml" Id="Rf88fdb93029d4479" /><Relationship Type="http://schemas.openxmlformats.org/officeDocument/2006/relationships/slide" Target="/ppt/slides/slide5.xml" Id="Ra515fa9a4ba64553" /><Relationship Type="http://schemas.openxmlformats.org/officeDocument/2006/relationships/slide" Target="/ppt/slides/slide6.xml" Id="Rea28d1b490d74682" /><Relationship Type="http://schemas.openxmlformats.org/officeDocument/2006/relationships/slide" Target="/ppt/slides/slide7.xml" Id="Rd35ba949068c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a16ff93034a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0c88dae594849" /><Relationship Type="http://schemas.openxmlformats.org/officeDocument/2006/relationships/theme" Target="/ppt/slideMasters/theme/theme1.xml" Id="Rf39bc874724c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a0c88dae59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708ae1c9f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ef28db994d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37abe2ddc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6c165d4e8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a5d50e03c47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6573e71c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d9639ff984e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OLJESERVICE MAURA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OLJESERVICE MAURA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8 090 830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8 333 282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12 843 547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MORUD TOM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MORUD TERJE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Røtnesvegen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t-morud@online.no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OLJESERVICE MAURA AS</a:t>
            </a:r>
          </a:p>
        </p:txBody>
      </p:sp>
    </p:spTree>
  </p:cSld>
  <p:clrMapOvr>
    <a:masterClrMapping xmlns:a="http://schemas.openxmlformats.org/drawingml/2006/main"/>
  </p:clrMapOvr>
</p:sld>
</file>