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679085608d44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405586e9f8040d3"/>
  </p:sldMasterIdLst>
  <p:sldIdLst>
    <p:sldId xmlns:r="http://schemas.openxmlformats.org/officeDocument/2006/relationships" id="256" r:id="R1bb80762f8bc4dd8"/>
    <p:sldId xmlns:r="http://schemas.openxmlformats.org/officeDocument/2006/relationships" id="257" r:id="R4b259875e615409d"/>
    <p:sldId xmlns:r="http://schemas.openxmlformats.org/officeDocument/2006/relationships" id="258" r:id="R2a9442fedb684704"/>
    <p:sldId xmlns:r="http://schemas.openxmlformats.org/officeDocument/2006/relationships" id="259" r:id="Raf2b4cfbadad4f59"/>
    <p:sldId xmlns:r="http://schemas.openxmlformats.org/officeDocument/2006/relationships" id="260" r:id="Rc8e3ddb1aa364c7f"/>
    <p:sldId xmlns:r="http://schemas.openxmlformats.org/officeDocument/2006/relationships" id="261" r:id="R6f4836279b3e4eaa"/>
    <p:sldId xmlns:r="http://schemas.openxmlformats.org/officeDocument/2006/relationships" id="262" r:id="R90df35d5e30041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05586e9f8040d3" /><Relationship Type="http://schemas.openxmlformats.org/officeDocument/2006/relationships/slide" Target="/ppt/slides/slide1.xml" Id="R1bb80762f8bc4dd8" /><Relationship Type="http://schemas.openxmlformats.org/officeDocument/2006/relationships/slide" Target="/ppt/slides/slide2.xml" Id="R4b259875e615409d" /><Relationship Type="http://schemas.openxmlformats.org/officeDocument/2006/relationships/slide" Target="/ppt/slides/slide3.xml" Id="R2a9442fedb684704" /><Relationship Type="http://schemas.openxmlformats.org/officeDocument/2006/relationships/slide" Target="/ppt/slides/slide4.xml" Id="Raf2b4cfbadad4f59" /><Relationship Type="http://schemas.openxmlformats.org/officeDocument/2006/relationships/slide" Target="/ppt/slides/slide5.xml" Id="Rc8e3ddb1aa364c7f" /><Relationship Type="http://schemas.openxmlformats.org/officeDocument/2006/relationships/slide" Target="/ppt/slides/slide6.xml" Id="R6f4836279b3e4eaa" /><Relationship Type="http://schemas.openxmlformats.org/officeDocument/2006/relationships/slide" Target="/ppt/slides/slide7.xml" Id="R90df35d5e30041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bd7083023049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3573ae4b9542b5" /><Relationship Type="http://schemas.openxmlformats.org/officeDocument/2006/relationships/theme" Target="/ppt/slideMasters/theme/theme1.xml" Id="Rcdc171269bcc49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3573ae4b9542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eea46cd84149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81d1da895a4d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5457d7d1064c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9a2337414941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c8772093cc4c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56c197227248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3f6446eb4947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LANGSETH 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LANGSETH B AS ble etablert [år] og holder til i Selbu.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84 378 175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−1 570 669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−508 097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28 047 052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39 202 776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 LANGSETH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B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Innbygda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7580 Selbu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81 01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spar.langseth@ngbutikk.net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974 521 474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B AS</a:t>
            </a:r>
          </a:p>
        </p:txBody>
      </p:sp>
    </p:spTree>
  </p:cSld>
  <p:clrMapOvr>
    <a:masterClrMapping xmlns:a="http://schemas.openxmlformats.org/drawingml/2006/main"/>
  </p:clrMapOvr>
</p:sld>
</file>