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2bc4fc6be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c222944af14196"/>
  </p:sldMasterIdLst>
  <p:sldIdLst>
    <p:sldId xmlns:r="http://schemas.openxmlformats.org/officeDocument/2006/relationships" id="256" r:id="Rfc42ace655ff4e6a"/>
    <p:sldId xmlns:r="http://schemas.openxmlformats.org/officeDocument/2006/relationships" id="257" r:id="R29dc85b7d68d444b"/>
    <p:sldId xmlns:r="http://schemas.openxmlformats.org/officeDocument/2006/relationships" id="258" r:id="R6e6e6dba83e3476d"/>
    <p:sldId xmlns:r="http://schemas.openxmlformats.org/officeDocument/2006/relationships" id="259" r:id="R37e731b604a74639"/>
    <p:sldId xmlns:r="http://schemas.openxmlformats.org/officeDocument/2006/relationships" id="260" r:id="R8436f65db2924d69"/>
    <p:sldId xmlns:r="http://schemas.openxmlformats.org/officeDocument/2006/relationships" id="261" r:id="R843f9e91d6ba4317"/>
    <p:sldId xmlns:r="http://schemas.openxmlformats.org/officeDocument/2006/relationships" id="262" r:id="Rb4c283ede6c4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222944af14196" /><Relationship Type="http://schemas.openxmlformats.org/officeDocument/2006/relationships/slide" Target="/ppt/slides/slide1.xml" Id="Rfc42ace655ff4e6a" /><Relationship Type="http://schemas.openxmlformats.org/officeDocument/2006/relationships/slide" Target="/ppt/slides/slide2.xml" Id="R29dc85b7d68d444b" /><Relationship Type="http://schemas.openxmlformats.org/officeDocument/2006/relationships/slide" Target="/ppt/slides/slide3.xml" Id="R6e6e6dba83e3476d" /><Relationship Type="http://schemas.openxmlformats.org/officeDocument/2006/relationships/slide" Target="/ppt/slides/slide4.xml" Id="R37e731b604a74639" /><Relationship Type="http://schemas.openxmlformats.org/officeDocument/2006/relationships/slide" Target="/ppt/slides/slide5.xml" Id="R8436f65db2924d69" /><Relationship Type="http://schemas.openxmlformats.org/officeDocument/2006/relationships/slide" Target="/ppt/slides/slide6.xml" Id="R843f9e91d6ba4317" /><Relationship Type="http://schemas.openxmlformats.org/officeDocument/2006/relationships/slide" Target="/ppt/slides/slide7.xml" Id="Rb4c283ede6c4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79758da90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3ecd2af904a6b" /><Relationship Type="http://schemas.openxmlformats.org/officeDocument/2006/relationships/theme" Target="/ppt/slideMasters/theme/theme1.xml" Id="Rf79da922c77144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3ecd2af90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9a3226fc4a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92e3125c8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fb1d1234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3e320291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002e90cac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f354bdef2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1b986b496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JAKOB 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HATTELAND HOLDING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388 555 834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342 669 064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360 427 206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5 327 881 987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6 029 346 905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974 498 359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JAKOB HATTELAND HOLDING AS</a:t>
            </a:r>
          </a:p>
        </p:txBody>
      </p:sp>
    </p:spTree>
  </p:cSld>
  <p:clrMapOvr>
    <a:masterClrMapping xmlns:a="http://schemas.openxmlformats.org/drawingml/2006/main"/>
  </p:clrMapOvr>
</p:sld>
</file>