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5a9203b3944a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d003391aa64379"/>
  </p:sldMasterIdLst>
  <p:sldIdLst>
    <p:sldId xmlns:r="http://schemas.openxmlformats.org/officeDocument/2006/relationships" id="256" r:id="R6c30116521494ec0"/>
    <p:sldId xmlns:r="http://schemas.openxmlformats.org/officeDocument/2006/relationships" id="257" r:id="Rd46100cbb3e24d5c"/>
    <p:sldId xmlns:r="http://schemas.openxmlformats.org/officeDocument/2006/relationships" id="258" r:id="Rcb7e88b87bde408e"/>
    <p:sldId xmlns:r="http://schemas.openxmlformats.org/officeDocument/2006/relationships" id="259" r:id="Rb18ef90ecb104f4a"/>
    <p:sldId xmlns:r="http://schemas.openxmlformats.org/officeDocument/2006/relationships" id="260" r:id="R5d2a2c1e9bbf45ea"/>
    <p:sldId xmlns:r="http://schemas.openxmlformats.org/officeDocument/2006/relationships" id="261" r:id="Rf5d6fbf5c2b04f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003391aa64379" /><Relationship Type="http://schemas.openxmlformats.org/officeDocument/2006/relationships/slide" Target="/ppt/slides/slide1.xml" Id="R6c30116521494ec0" /><Relationship Type="http://schemas.openxmlformats.org/officeDocument/2006/relationships/slide" Target="/ppt/slides/slide2.xml" Id="Rd46100cbb3e24d5c" /><Relationship Type="http://schemas.openxmlformats.org/officeDocument/2006/relationships/slide" Target="/ppt/slides/slide3.xml" Id="Rcb7e88b87bde408e" /><Relationship Type="http://schemas.openxmlformats.org/officeDocument/2006/relationships/slide" Target="/ppt/slides/slide4.xml" Id="Rb18ef90ecb104f4a" /><Relationship Type="http://schemas.openxmlformats.org/officeDocument/2006/relationships/slide" Target="/ppt/slides/slide5.xml" Id="R5d2a2c1e9bbf45ea" /><Relationship Type="http://schemas.openxmlformats.org/officeDocument/2006/relationships/slide" Target="/ppt/slides/slide6.xml" Id="Rf5d6fbf5c2b04f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59714d91946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f4eed939d4483" /><Relationship Type="http://schemas.openxmlformats.org/officeDocument/2006/relationships/theme" Target="/ppt/slideMasters/theme/theme1.xml" Id="R8435236c428e49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4f4eed939d44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6073f83924c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f3dbf7e5f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75dfee01644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bb71e7dca40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e7996218947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786e299d543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 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