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17adc6bed4c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2b6287ead4690"/>
  </p:sldMasterIdLst>
  <p:sldIdLst>
    <p:sldId xmlns:r="http://schemas.openxmlformats.org/officeDocument/2006/relationships" id="256" r:id="R786c0746ecb24fcd"/>
    <p:sldId xmlns:r="http://schemas.openxmlformats.org/officeDocument/2006/relationships" id="257" r:id="R8e47c38c67d44e01"/>
    <p:sldId xmlns:r="http://schemas.openxmlformats.org/officeDocument/2006/relationships" id="258" r:id="Rf9fc31d8d2454573"/>
    <p:sldId xmlns:r="http://schemas.openxmlformats.org/officeDocument/2006/relationships" id="259" r:id="R230423750ce6496c"/>
    <p:sldId xmlns:r="http://schemas.openxmlformats.org/officeDocument/2006/relationships" id="260" r:id="R3b83f9fe1a324419"/>
    <p:sldId xmlns:r="http://schemas.openxmlformats.org/officeDocument/2006/relationships" id="261" r:id="Rf4c662a80e124b01"/>
    <p:sldId xmlns:r="http://schemas.openxmlformats.org/officeDocument/2006/relationships" id="262" r:id="Rd7c8a94e0ba1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2b6287ead4690" /><Relationship Type="http://schemas.openxmlformats.org/officeDocument/2006/relationships/slide" Target="/ppt/slides/slide1.xml" Id="R786c0746ecb24fcd" /><Relationship Type="http://schemas.openxmlformats.org/officeDocument/2006/relationships/slide" Target="/ppt/slides/slide2.xml" Id="R8e47c38c67d44e01" /><Relationship Type="http://schemas.openxmlformats.org/officeDocument/2006/relationships/slide" Target="/ppt/slides/slide3.xml" Id="Rf9fc31d8d2454573" /><Relationship Type="http://schemas.openxmlformats.org/officeDocument/2006/relationships/slide" Target="/ppt/slides/slide4.xml" Id="R230423750ce6496c" /><Relationship Type="http://schemas.openxmlformats.org/officeDocument/2006/relationships/slide" Target="/ppt/slides/slide5.xml" Id="R3b83f9fe1a324419" /><Relationship Type="http://schemas.openxmlformats.org/officeDocument/2006/relationships/slide" Target="/ppt/slides/slide6.xml" Id="Rf4c662a80e124b01" /><Relationship Type="http://schemas.openxmlformats.org/officeDocument/2006/relationships/slide" Target="/ppt/slides/slide7.xml" Id="Rd7c8a94e0ba1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99c2c267a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14f3b44114f5b" /><Relationship Type="http://schemas.openxmlformats.org/officeDocument/2006/relationships/theme" Target="/ppt/slideMasters/theme/theme1.xml" Id="Re68b28fb9745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14f3b44114f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684ac8c4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857d55862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3f3a6a9a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ddff5131a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f23ce83c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fd493e45e46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69ac866d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UELAND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 INVESTMENT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135 793 226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24 766 966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64 750 468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UELAND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87 57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 INVESTMENT AS</a:t>
            </a:r>
          </a:p>
        </p:txBody>
      </p:sp>
    </p:spTree>
  </p:cSld>
  <p:clrMapOvr>
    <a:masterClrMapping xmlns:a="http://schemas.openxmlformats.org/drawingml/2006/main"/>
  </p:clrMapOvr>
</p:sld>
</file>