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3a64c21a674a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93880565f94675"/>
  </p:sldMasterIdLst>
  <p:sldIdLst>
    <p:sldId xmlns:r="http://schemas.openxmlformats.org/officeDocument/2006/relationships" id="256" r:id="R16e3afcab0a243eb"/>
    <p:sldId xmlns:r="http://schemas.openxmlformats.org/officeDocument/2006/relationships" id="257" r:id="R920902efc13b4fc1"/>
    <p:sldId xmlns:r="http://schemas.openxmlformats.org/officeDocument/2006/relationships" id="258" r:id="R30e87ff9b05a41a8"/>
    <p:sldId xmlns:r="http://schemas.openxmlformats.org/officeDocument/2006/relationships" id="259" r:id="R7dd44fcaddf54d7f"/>
    <p:sldId xmlns:r="http://schemas.openxmlformats.org/officeDocument/2006/relationships" id="260" r:id="R60d4024856d14a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3880565f94675" /><Relationship Type="http://schemas.openxmlformats.org/officeDocument/2006/relationships/slide" Target="/ppt/slides/slide1.xml" Id="R16e3afcab0a243eb" /><Relationship Type="http://schemas.openxmlformats.org/officeDocument/2006/relationships/slide" Target="/ppt/slides/slide2.xml" Id="R920902efc13b4fc1" /><Relationship Type="http://schemas.openxmlformats.org/officeDocument/2006/relationships/slide" Target="/ppt/slides/slide3.xml" Id="R30e87ff9b05a41a8" /><Relationship Type="http://schemas.openxmlformats.org/officeDocument/2006/relationships/slide" Target="/ppt/slides/slide4.xml" Id="R7dd44fcaddf54d7f" /><Relationship Type="http://schemas.openxmlformats.org/officeDocument/2006/relationships/slide" Target="/ppt/slides/slide5.xml" Id="R60d4024856d14a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51d3e43ca745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03497ed614595" /><Relationship Type="http://schemas.openxmlformats.org/officeDocument/2006/relationships/theme" Target="/ppt/slideMasters/theme/theme1.xml" Id="R51e7c00333a04c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a03497ed6145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b2fc9d7924d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a1e6fe2d241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4bd729b2540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f52f3a1e943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522a5682944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VOLLA WEST INC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 WEST INC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974 485 613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