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b642aa52d47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9d31b98ab94f5b"/>
  </p:sldMasterIdLst>
  <p:sldIdLst>
    <p:sldId xmlns:r="http://schemas.openxmlformats.org/officeDocument/2006/relationships" id="256" r:id="Ra14d04bb467e44ff"/>
    <p:sldId xmlns:r="http://schemas.openxmlformats.org/officeDocument/2006/relationships" id="257" r:id="Ra9aeeb5506b74c20"/>
    <p:sldId xmlns:r="http://schemas.openxmlformats.org/officeDocument/2006/relationships" id="258" r:id="R9839a7d841d447d2"/>
    <p:sldId xmlns:r="http://schemas.openxmlformats.org/officeDocument/2006/relationships" id="259" r:id="R53e8756cb67f4506"/>
    <p:sldId xmlns:r="http://schemas.openxmlformats.org/officeDocument/2006/relationships" id="260" r:id="R423eb567ec0d46be"/>
    <p:sldId xmlns:r="http://schemas.openxmlformats.org/officeDocument/2006/relationships" id="261" r:id="R7e9beb2d7ce349bd"/>
    <p:sldId xmlns:r="http://schemas.openxmlformats.org/officeDocument/2006/relationships" id="262" r:id="R726e660c731e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9d31b98ab94f5b" /><Relationship Type="http://schemas.openxmlformats.org/officeDocument/2006/relationships/slide" Target="/ppt/slides/slide1.xml" Id="Ra14d04bb467e44ff" /><Relationship Type="http://schemas.openxmlformats.org/officeDocument/2006/relationships/slide" Target="/ppt/slides/slide2.xml" Id="Ra9aeeb5506b74c20" /><Relationship Type="http://schemas.openxmlformats.org/officeDocument/2006/relationships/slide" Target="/ppt/slides/slide3.xml" Id="R9839a7d841d447d2" /><Relationship Type="http://schemas.openxmlformats.org/officeDocument/2006/relationships/slide" Target="/ppt/slides/slide4.xml" Id="R53e8756cb67f4506" /><Relationship Type="http://schemas.openxmlformats.org/officeDocument/2006/relationships/slide" Target="/ppt/slides/slide5.xml" Id="R423eb567ec0d46be" /><Relationship Type="http://schemas.openxmlformats.org/officeDocument/2006/relationships/slide" Target="/ppt/slides/slide6.xml" Id="R7e9beb2d7ce349bd" /><Relationship Type="http://schemas.openxmlformats.org/officeDocument/2006/relationships/slide" Target="/ppt/slides/slide7.xml" Id="R726e660c731e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a6f11cc0f041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5e16ff15b4965" /><Relationship Type="http://schemas.openxmlformats.org/officeDocument/2006/relationships/theme" Target="/ppt/slideMasters/theme/theme1.xml" Id="Re58651a160df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5e16ff15b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682dee70c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05887e7ce40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d7f3e7e35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f3fa013c74e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0e66bb5ac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504a7ca3d4c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1995fd253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ROGNAN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REVISJON AS ble etablert [år] og holder til i Rognan.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3 892 575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1 390 074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BODØ REVISJONSKONTOR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8250 Rognan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69 37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firmapost@rognanrevisjon.no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974 483 491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ROGNAN REVISJON AS</a:t>
            </a:r>
          </a:p>
        </p:txBody>
      </p:sp>
    </p:spTree>
  </p:cSld>
  <p:clrMapOvr>
    <a:masterClrMapping xmlns:a="http://schemas.openxmlformats.org/drawingml/2006/main"/>
  </p:clrMapOvr>
</p:sld>
</file>