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9e8a5c677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ce390165c4685"/>
  </p:sldMasterIdLst>
  <p:sldIdLst>
    <p:sldId xmlns:r="http://schemas.openxmlformats.org/officeDocument/2006/relationships" id="256" r:id="R787d21fe31f74bc0"/>
    <p:sldId xmlns:r="http://schemas.openxmlformats.org/officeDocument/2006/relationships" id="257" r:id="R8e46a58c75344145"/>
    <p:sldId xmlns:r="http://schemas.openxmlformats.org/officeDocument/2006/relationships" id="258" r:id="Re73264739996426a"/>
    <p:sldId xmlns:r="http://schemas.openxmlformats.org/officeDocument/2006/relationships" id="259" r:id="R5ee23bbb37c14c89"/>
    <p:sldId xmlns:r="http://schemas.openxmlformats.org/officeDocument/2006/relationships" id="260" r:id="R397b5824fd374c6c"/>
    <p:sldId xmlns:r="http://schemas.openxmlformats.org/officeDocument/2006/relationships" id="261" r:id="Rbb4ef3a37977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ce390165c4685" /><Relationship Type="http://schemas.openxmlformats.org/officeDocument/2006/relationships/slide" Target="/ppt/slides/slide1.xml" Id="R787d21fe31f74bc0" /><Relationship Type="http://schemas.openxmlformats.org/officeDocument/2006/relationships/slide" Target="/ppt/slides/slide2.xml" Id="R8e46a58c75344145" /><Relationship Type="http://schemas.openxmlformats.org/officeDocument/2006/relationships/slide" Target="/ppt/slides/slide3.xml" Id="Re73264739996426a" /><Relationship Type="http://schemas.openxmlformats.org/officeDocument/2006/relationships/slide" Target="/ppt/slides/slide4.xml" Id="R5ee23bbb37c14c89" /><Relationship Type="http://schemas.openxmlformats.org/officeDocument/2006/relationships/slide" Target="/ppt/slides/slide5.xml" Id="R397b5824fd374c6c" /><Relationship Type="http://schemas.openxmlformats.org/officeDocument/2006/relationships/slide" Target="/ppt/slides/slide6.xml" Id="Rbb4ef3a37977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afdc08f25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8e21ead4e4503" /><Relationship Type="http://schemas.openxmlformats.org/officeDocument/2006/relationships/theme" Target="/ppt/slideMasters/theme/theme1.xml" Id="R5bce7f6a8810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8e21ead4e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a969287f3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fadf73be0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6da76e42547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1b8a348b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f6d054552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47c2148804d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69 37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firmapost@rognanrevisjon.no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