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4e6c8b4950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e419bcfa0344b9"/>
  </p:sldMasterIdLst>
  <p:sldIdLst>
    <p:sldId xmlns:r="http://schemas.openxmlformats.org/officeDocument/2006/relationships" id="256" r:id="R08bee1fa89954dec"/>
    <p:sldId xmlns:r="http://schemas.openxmlformats.org/officeDocument/2006/relationships" id="257" r:id="R29400a61455d44f5"/>
    <p:sldId xmlns:r="http://schemas.openxmlformats.org/officeDocument/2006/relationships" id="258" r:id="Rd53728d9fc1c43d4"/>
    <p:sldId xmlns:r="http://schemas.openxmlformats.org/officeDocument/2006/relationships" id="259" r:id="Rc32cf6042cbc43d9"/>
    <p:sldId xmlns:r="http://schemas.openxmlformats.org/officeDocument/2006/relationships" id="260" r:id="Rde01a2c975db4d0d"/>
    <p:sldId xmlns:r="http://schemas.openxmlformats.org/officeDocument/2006/relationships" id="261" r:id="Rbd4f99b62c3a4acc"/>
    <p:sldId xmlns:r="http://schemas.openxmlformats.org/officeDocument/2006/relationships" id="262" r:id="R29f653991fee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419bcfa0344b9" /><Relationship Type="http://schemas.openxmlformats.org/officeDocument/2006/relationships/slide" Target="/ppt/slides/slide1.xml" Id="R08bee1fa89954dec" /><Relationship Type="http://schemas.openxmlformats.org/officeDocument/2006/relationships/slide" Target="/ppt/slides/slide2.xml" Id="R29400a61455d44f5" /><Relationship Type="http://schemas.openxmlformats.org/officeDocument/2006/relationships/slide" Target="/ppt/slides/slide3.xml" Id="Rd53728d9fc1c43d4" /><Relationship Type="http://schemas.openxmlformats.org/officeDocument/2006/relationships/slide" Target="/ppt/slides/slide4.xml" Id="Rc32cf6042cbc43d9" /><Relationship Type="http://schemas.openxmlformats.org/officeDocument/2006/relationships/slide" Target="/ppt/slides/slide5.xml" Id="Rde01a2c975db4d0d" /><Relationship Type="http://schemas.openxmlformats.org/officeDocument/2006/relationships/slide" Target="/ppt/slides/slide6.xml" Id="Rbd4f99b62c3a4acc" /><Relationship Type="http://schemas.openxmlformats.org/officeDocument/2006/relationships/slide" Target="/ppt/slides/slide7.xml" Id="R29f653991fee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4046109e0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fc09bbe6e4ea4" /><Relationship Type="http://schemas.openxmlformats.org/officeDocument/2006/relationships/theme" Target="/ppt/slideMasters/theme/theme1.xml" Id="R47539276bd6e4b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4fc09bbe6e4e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42d4138c949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e73a317ef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e36804ef14d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131de879041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091f213d240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05ed3fc0b46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fb23b0ef147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28 273 504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7 434 554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7 296 900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 –  27,1 %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ØYEKAST INVEST AS  –  21,2 %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 –  21,2 %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Nensetvegen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58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firmapost@revisjonsselskapet.no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