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e654c957a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1ea97f7b3f4dc9"/>
  </p:sldMasterIdLst>
  <p:sldIdLst>
    <p:sldId xmlns:r="http://schemas.openxmlformats.org/officeDocument/2006/relationships" id="256" r:id="R68989266f4ce4be1"/>
    <p:sldId xmlns:r="http://schemas.openxmlformats.org/officeDocument/2006/relationships" id="257" r:id="R6d26b991dd53449f"/>
    <p:sldId xmlns:r="http://schemas.openxmlformats.org/officeDocument/2006/relationships" id="258" r:id="Rccccc2a4123d495e"/>
    <p:sldId xmlns:r="http://schemas.openxmlformats.org/officeDocument/2006/relationships" id="259" r:id="Rbb58d90d496f4182"/>
    <p:sldId xmlns:r="http://schemas.openxmlformats.org/officeDocument/2006/relationships" id="260" r:id="Rbcc87d9abff54d2c"/>
    <p:sldId xmlns:r="http://schemas.openxmlformats.org/officeDocument/2006/relationships" id="261" r:id="R0106a9efd81b475b"/>
    <p:sldId xmlns:r="http://schemas.openxmlformats.org/officeDocument/2006/relationships" id="262" r:id="Re54d0b8aafbe48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ea97f7b3f4dc9" /><Relationship Type="http://schemas.openxmlformats.org/officeDocument/2006/relationships/slide" Target="/ppt/slides/slide1.xml" Id="R68989266f4ce4be1" /><Relationship Type="http://schemas.openxmlformats.org/officeDocument/2006/relationships/slide" Target="/ppt/slides/slide2.xml" Id="R6d26b991dd53449f" /><Relationship Type="http://schemas.openxmlformats.org/officeDocument/2006/relationships/slide" Target="/ppt/slides/slide3.xml" Id="Rccccc2a4123d495e" /><Relationship Type="http://schemas.openxmlformats.org/officeDocument/2006/relationships/slide" Target="/ppt/slides/slide4.xml" Id="Rbb58d90d496f4182" /><Relationship Type="http://schemas.openxmlformats.org/officeDocument/2006/relationships/slide" Target="/ppt/slides/slide5.xml" Id="Rbcc87d9abff54d2c" /><Relationship Type="http://schemas.openxmlformats.org/officeDocument/2006/relationships/slide" Target="/ppt/slides/slide6.xml" Id="R0106a9efd81b475b" /><Relationship Type="http://schemas.openxmlformats.org/officeDocument/2006/relationships/slide" Target="/ppt/slides/slide7.xml" Id="Re54d0b8aafbe48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baddf808e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6335087004a7d" /><Relationship Type="http://schemas.openxmlformats.org/officeDocument/2006/relationships/theme" Target="/ppt/slideMasters/theme/theme1.xml" Id="Rff1e6f2e38ff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36335087004a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2c1e179964b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599e6dc47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8dcbd707a4f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e7319b67f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6fc72b1a4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24897bfb54f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1162d5f95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HAVÅG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HAVÅG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HAVÅG BYGG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HAVÅG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HAVÅG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HAVÅG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11 060 512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961 906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3 842 951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HAVÅG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BOINDUSTRI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JOHANNES GARNES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HAVÅG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Smårisevadet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01 70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reidar@havaagbygg.no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974 481 464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HAVÅG BYGG AS</a:t>
            </a:r>
          </a:p>
        </p:txBody>
      </p:sp>
    </p:spTree>
  </p:cSld>
  <p:clrMapOvr>
    <a:masterClrMapping xmlns:a="http://schemas.openxmlformats.org/drawingml/2006/main"/>
  </p:clrMapOvr>
</p:sld>
</file>