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4220ca52c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3568b8bbc43c3"/>
  </p:sldMasterIdLst>
  <p:sldIdLst>
    <p:sldId xmlns:r="http://schemas.openxmlformats.org/officeDocument/2006/relationships" id="256" r:id="R985545cb076440af"/>
    <p:sldId xmlns:r="http://schemas.openxmlformats.org/officeDocument/2006/relationships" id="257" r:id="Rf4f9431e41d541d3"/>
    <p:sldId xmlns:r="http://schemas.openxmlformats.org/officeDocument/2006/relationships" id="258" r:id="Re86d48f43e1d4df7"/>
    <p:sldId xmlns:r="http://schemas.openxmlformats.org/officeDocument/2006/relationships" id="259" r:id="Rf5768d789375478d"/>
    <p:sldId xmlns:r="http://schemas.openxmlformats.org/officeDocument/2006/relationships" id="260" r:id="R5f8bd6e74adb471f"/>
    <p:sldId xmlns:r="http://schemas.openxmlformats.org/officeDocument/2006/relationships" id="261" r:id="Rcf1dbaef02724cc4"/>
    <p:sldId xmlns:r="http://schemas.openxmlformats.org/officeDocument/2006/relationships" id="262" r:id="R143d642d029443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3568b8bbc43c3" /><Relationship Type="http://schemas.openxmlformats.org/officeDocument/2006/relationships/slide" Target="/ppt/slides/slide1.xml" Id="R985545cb076440af" /><Relationship Type="http://schemas.openxmlformats.org/officeDocument/2006/relationships/slide" Target="/ppt/slides/slide2.xml" Id="Rf4f9431e41d541d3" /><Relationship Type="http://schemas.openxmlformats.org/officeDocument/2006/relationships/slide" Target="/ppt/slides/slide3.xml" Id="Re86d48f43e1d4df7" /><Relationship Type="http://schemas.openxmlformats.org/officeDocument/2006/relationships/slide" Target="/ppt/slides/slide4.xml" Id="Rf5768d789375478d" /><Relationship Type="http://schemas.openxmlformats.org/officeDocument/2006/relationships/slide" Target="/ppt/slides/slide5.xml" Id="R5f8bd6e74adb471f" /><Relationship Type="http://schemas.openxmlformats.org/officeDocument/2006/relationships/slide" Target="/ppt/slides/slide6.xml" Id="Rcf1dbaef02724cc4" /><Relationship Type="http://schemas.openxmlformats.org/officeDocument/2006/relationships/slide" Target="/ppt/slides/slide7.xml" Id="R143d642d029443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935b88ea348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bef6e48ba440b" /><Relationship Type="http://schemas.openxmlformats.org/officeDocument/2006/relationships/theme" Target="/ppt/slideMasters/theme/theme1.xml" Id="Rbf37508de46446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bef6e48ba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803ff31d0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8c05d3aa54d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96a13a96e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4504f66b347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2bdbee61246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54eb3c70649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2f9fdda1d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PROGRAMVAREFORLAGET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PROGRAMVAREFORLAGET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PROGRAMVAREFORLAGET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PROGRAMVAREFORLAGET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PROGRAMVAREFORLAGET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PROGRAMVAREFORLAGET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1 602 314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2 343 516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PROGRAMVAREFORLAGET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PATIENTSKY SAAS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PROGRAMVAREFORLAGET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PROGRAMVAREFORLAGET AS</a:t>
            </a:r>
          </a:p>
        </p:txBody>
      </p:sp>
    </p:spTree>
  </p:cSld>
  <p:clrMapOvr>
    <a:masterClrMapping xmlns:a="http://schemas.openxmlformats.org/drawingml/2006/main"/>
  </p:clrMapOvr>
</p:sld>
</file>