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4d43ad5589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4e0dec6754e31"/>
  </p:sldMasterIdLst>
  <p:sldIdLst>
    <p:sldId xmlns:r="http://schemas.openxmlformats.org/officeDocument/2006/relationships" id="256" r:id="R5ab9e0d65653476d"/>
    <p:sldId xmlns:r="http://schemas.openxmlformats.org/officeDocument/2006/relationships" id="257" r:id="R7a28d845742e4c50"/>
    <p:sldId xmlns:r="http://schemas.openxmlformats.org/officeDocument/2006/relationships" id="258" r:id="R75c1e9fb8f454f6e"/>
    <p:sldId xmlns:r="http://schemas.openxmlformats.org/officeDocument/2006/relationships" id="259" r:id="Ref2ec40b8f454e6f"/>
    <p:sldId xmlns:r="http://schemas.openxmlformats.org/officeDocument/2006/relationships" id="260" r:id="R903e862912d043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4e0dec6754e31" /><Relationship Type="http://schemas.openxmlformats.org/officeDocument/2006/relationships/slide" Target="/ppt/slides/slide1.xml" Id="R5ab9e0d65653476d" /><Relationship Type="http://schemas.openxmlformats.org/officeDocument/2006/relationships/slide" Target="/ppt/slides/slide2.xml" Id="R7a28d845742e4c50" /><Relationship Type="http://schemas.openxmlformats.org/officeDocument/2006/relationships/slide" Target="/ppt/slides/slide3.xml" Id="R75c1e9fb8f454f6e" /><Relationship Type="http://schemas.openxmlformats.org/officeDocument/2006/relationships/slide" Target="/ppt/slides/slide4.xml" Id="Ref2ec40b8f454e6f" /><Relationship Type="http://schemas.openxmlformats.org/officeDocument/2006/relationships/slide" Target="/ppt/slides/slide5.xml" Id="R903e862912d043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0e1af92ec43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3ed51bb94461a" /><Relationship Type="http://schemas.openxmlformats.org/officeDocument/2006/relationships/theme" Target="/ppt/slideMasters/theme/theme1.xml" Id="R70c4966f915c46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33ed51bb9446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8f407d8f44c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30c9a8c0245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3a38154ef42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d22785069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847fbd9a840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974 480 549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FATLAND AS</a:t>
            </a:r>
          </a:p>
        </p:txBody>
      </p:sp>
    </p:spTree>
  </p:cSld>
  <p:clrMapOvr>
    <a:masterClrMapping xmlns:a="http://schemas.openxmlformats.org/drawingml/2006/main"/>
  </p:clrMapOvr>
</p:sld>
</file>