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7583e3ad9f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505c498cb4e8b"/>
  </p:sldMasterIdLst>
  <p:sldIdLst>
    <p:sldId xmlns:r="http://schemas.openxmlformats.org/officeDocument/2006/relationships" id="256" r:id="Rf299f08568bb4690"/>
    <p:sldId xmlns:r="http://schemas.openxmlformats.org/officeDocument/2006/relationships" id="257" r:id="R2967105e652b4163"/>
    <p:sldId xmlns:r="http://schemas.openxmlformats.org/officeDocument/2006/relationships" id="258" r:id="Rcbaed82da5064967"/>
    <p:sldId xmlns:r="http://schemas.openxmlformats.org/officeDocument/2006/relationships" id="259" r:id="R27fa1035c8eb49a1"/>
    <p:sldId xmlns:r="http://schemas.openxmlformats.org/officeDocument/2006/relationships" id="260" r:id="Re06823e133e14f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505c498cb4e8b" /><Relationship Type="http://schemas.openxmlformats.org/officeDocument/2006/relationships/slide" Target="/ppt/slides/slide1.xml" Id="Rf299f08568bb4690" /><Relationship Type="http://schemas.openxmlformats.org/officeDocument/2006/relationships/slide" Target="/ppt/slides/slide2.xml" Id="R2967105e652b4163" /><Relationship Type="http://schemas.openxmlformats.org/officeDocument/2006/relationships/slide" Target="/ppt/slides/slide3.xml" Id="Rcbaed82da5064967" /><Relationship Type="http://schemas.openxmlformats.org/officeDocument/2006/relationships/slide" Target="/ppt/slides/slide4.xml" Id="R27fa1035c8eb49a1" /><Relationship Type="http://schemas.openxmlformats.org/officeDocument/2006/relationships/slide" Target="/ppt/slides/slide5.xml" Id="Re06823e133e14f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6f7484974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7ee60492849f7" /><Relationship Type="http://schemas.openxmlformats.org/officeDocument/2006/relationships/theme" Target="/ppt/slideMasters/theme/theme1.xml" Id="R436e59b55d934b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7ee60492849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390b8b620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f0f715f4949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e1840a7d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9800a88934a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92bf30ace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HANS-PETTER KRANE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HANS-PETTER KRANE ble etablert [år] og holder til i Holmsbu.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3484 Holmsbu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87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byggots@online.no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974 480 204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HANS-PETTER KRANE</a:t>
            </a:r>
          </a:p>
        </p:txBody>
      </p:sp>
    </p:spTree>
  </p:cSld>
  <p:clrMapOvr>
    <a:masterClrMapping xmlns:a="http://schemas.openxmlformats.org/drawingml/2006/main"/>
  </p:clrMapOvr>
</p:sld>
</file>