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1f266c985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7eb0638f24d05"/>
  </p:sldMasterIdLst>
  <p:sldIdLst>
    <p:sldId xmlns:r="http://schemas.openxmlformats.org/officeDocument/2006/relationships" id="256" r:id="Rd29e2e79e64f4abb"/>
    <p:sldId xmlns:r="http://schemas.openxmlformats.org/officeDocument/2006/relationships" id="257" r:id="R98d2b26616ec4dcd"/>
    <p:sldId xmlns:r="http://schemas.openxmlformats.org/officeDocument/2006/relationships" id="258" r:id="R2a9de62a553a4e5f"/>
    <p:sldId xmlns:r="http://schemas.openxmlformats.org/officeDocument/2006/relationships" id="259" r:id="R7f3d329e7f9d4ea1"/>
    <p:sldId xmlns:r="http://schemas.openxmlformats.org/officeDocument/2006/relationships" id="260" r:id="R4dcc22fd8a324e0b"/>
    <p:sldId xmlns:r="http://schemas.openxmlformats.org/officeDocument/2006/relationships" id="261" r:id="R5fcf1eae12de4583"/>
    <p:sldId xmlns:r="http://schemas.openxmlformats.org/officeDocument/2006/relationships" id="262" r:id="R87328f66f0c8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7eb0638f24d05" /><Relationship Type="http://schemas.openxmlformats.org/officeDocument/2006/relationships/slide" Target="/ppt/slides/slide1.xml" Id="Rd29e2e79e64f4abb" /><Relationship Type="http://schemas.openxmlformats.org/officeDocument/2006/relationships/slide" Target="/ppt/slides/slide2.xml" Id="R98d2b26616ec4dcd" /><Relationship Type="http://schemas.openxmlformats.org/officeDocument/2006/relationships/slide" Target="/ppt/slides/slide3.xml" Id="R2a9de62a553a4e5f" /><Relationship Type="http://schemas.openxmlformats.org/officeDocument/2006/relationships/slide" Target="/ppt/slides/slide4.xml" Id="R7f3d329e7f9d4ea1" /><Relationship Type="http://schemas.openxmlformats.org/officeDocument/2006/relationships/slide" Target="/ppt/slides/slide5.xml" Id="R4dcc22fd8a324e0b" /><Relationship Type="http://schemas.openxmlformats.org/officeDocument/2006/relationships/slide" Target="/ppt/slides/slide6.xml" Id="R5fcf1eae12de4583" /><Relationship Type="http://schemas.openxmlformats.org/officeDocument/2006/relationships/slide" Target="/ppt/slides/slide7.xml" Id="R87328f66f0c8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977f69dac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b982e1feb4adc" /><Relationship Type="http://schemas.openxmlformats.org/officeDocument/2006/relationships/theme" Target="/ppt/slideMasters/theme/theme1.xml" Id="R30e3ae40c61c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b982e1feb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131a49068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eda8cd9d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a5bcafb1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5d565af0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398230b04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0372022f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6409a5010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