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58a888c3507473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ef21122c0c34ed0"/>
  </p:sldMasterIdLst>
  <p:sldIdLst>
    <p:sldId xmlns:r="http://schemas.openxmlformats.org/officeDocument/2006/relationships" id="256" r:id="R538894eb430642f0"/>
    <p:sldId xmlns:r="http://schemas.openxmlformats.org/officeDocument/2006/relationships" id="257" r:id="Rba8d7d25da054f81"/>
    <p:sldId xmlns:r="http://schemas.openxmlformats.org/officeDocument/2006/relationships" id="258" r:id="R835f26ce69a24a64"/>
    <p:sldId xmlns:r="http://schemas.openxmlformats.org/officeDocument/2006/relationships" id="259" r:id="R8cd5da58e25a4e45"/>
    <p:sldId xmlns:r="http://schemas.openxmlformats.org/officeDocument/2006/relationships" id="260" r:id="R1938c385ca1a44dc"/>
    <p:sldId xmlns:r="http://schemas.openxmlformats.org/officeDocument/2006/relationships" id="261" r:id="Rbb5f0cb67b9d4c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ef21122c0c34ed0" /><Relationship Type="http://schemas.openxmlformats.org/officeDocument/2006/relationships/slide" Target="/ppt/slides/slide1.xml" Id="R538894eb430642f0" /><Relationship Type="http://schemas.openxmlformats.org/officeDocument/2006/relationships/slide" Target="/ppt/slides/slide2.xml" Id="Rba8d7d25da054f81" /><Relationship Type="http://schemas.openxmlformats.org/officeDocument/2006/relationships/slide" Target="/ppt/slides/slide3.xml" Id="R835f26ce69a24a64" /><Relationship Type="http://schemas.openxmlformats.org/officeDocument/2006/relationships/slide" Target="/ppt/slides/slide4.xml" Id="R8cd5da58e25a4e45" /><Relationship Type="http://schemas.openxmlformats.org/officeDocument/2006/relationships/slide" Target="/ppt/slides/slide5.xml" Id="R1938c385ca1a44dc" /><Relationship Type="http://schemas.openxmlformats.org/officeDocument/2006/relationships/slide" Target="/ppt/slides/slide6.xml" Id="Rbb5f0cb67b9d4c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579e73ec6824c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49f7d15ff4483c" /><Relationship Type="http://schemas.openxmlformats.org/officeDocument/2006/relationships/theme" Target="/ppt/slideMasters/theme/theme1.xml" Id="R23238868882546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49f7d15ff4483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3a3d01106f426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1b15daf9cd4e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a8ab4a1e1446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d2ee4671041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0601781a4543e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af46c5b8f4f4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KNIF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Dronningens gate 91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4608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40 43 24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974 476 495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KNIF REGNSKAP AS</a:t>
            </a:r>
          </a:p>
        </p:txBody>
      </p:sp>
    </p:spTree>
  </p:cSld>
  <p:clrMapOvr>
    <a:masterClrMapping xmlns:a="http://schemas.openxmlformats.org/drawingml/2006/main"/>
  </p:clrMapOvr>
</p:sld>
</file>