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ba8799bb1942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5d6ec8d33240da"/>
  </p:sldMasterIdLst>
  <p:sldIdLst>
    <p:sldId xmlns:r="http://schemas.openxmlformats.org/officeDocument/2006/relationships" id="256" r:id="R9ddbfea953654c9b"/>
    <p:sldId xmlns:r="http://schemas.openxmlformats.org/officeDocument/2006/relationships" id="257" r:id="Re355fc83c04644ab"/>
    <p:sldId xmlns:r="http://schemas.openxmlformats.org/officeDocument/2006/relationships" id="258" r:id="R9f212ea0bf8c45e2"/>
    <p:sldId xmlns:r="http://schemas.openxmlformats.org/officeDocument/2006/relationships" id="259" r:id="R062290131edb4b4e"/>
    <p:sldId xmlns:r="http://schemas.openxmlformats.org/officeDocument/2006/relationships" id="260" r:id="R3deac9701bb349cb"/>
    <p:sldId xmlns:r="http://schemas.openxmlformats.org/officeDocument/2006/relationships" id="261" r:id="R925cd974297f43b1"/>
    <p:sldId xmlns:r="http://schemas.openxmlformats.org/officeDocument/2006/relationships" id="262" r:id="R2d2b878021cd41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5d6ec8d33240da" /><Relationship Type="http://schemas.openxmlformats.org/officeDocument/2006/relationships/slide" Target="/ppt/slides/slide1.xml" Id="R9ddbfea953654c9b" /><Relationship Type="http://schemas.openxmlformats.org/officeDocument/2006/relationships/slide" Target="/ppt/slides/slide2.xml" Id="Re355fc83c04644ab" /><Relationship Type="http://schemas.openxmlformats.org/officeDocument/2006/relationships/slide" Target="/ppt/slides/slide3.xml" Id="R9f212ea0bf8c45e2" /><Relationship Type="http://schemas.openxmlformats.org/officeDocument/2006/relationships/slide" Target="/ppt/slides/slide4.xml" Id="R062290131edb4b4e" /><Relationship Type="http://schemas.openxmlformats.org/officeDocument/2006/relationships/slide" Target="/ppt/slides/slide5.xml" Id="R3deac9701bb349cb" /><Relationship Type="http://schemas.openxmlformats.org/officeDocument/2006/relationships/slide" Target="/ppt/slides/slide6.xml" Id="R925cd974297f43b1" /><Relationship Type="http://schemas.openxmlformats.org/officeDocument/2006/relationships/slide" Target="/ppt/slides/slide7.xml" Id="R2d2b878021cd41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3c52e9942e4a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4d8846eab48ab" /><Relationship Type="http://schemas.openxmlformats.org/officeDocument/2006/relationships/theme" Target="/ppt/slideMasters/theme/theme1.xml" Id="Rbc508e7f2ff5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4d8846eab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b90b5c58548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e5567d85f44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3bef00d68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947cdfadd46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46cd0dad345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6430f4e1a4d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9cd02207f49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8 942 505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6 401 962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RAGNAR TORP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TORGUNN TORP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84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www.torpregnskap.no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974 475 642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