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541b9c6611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77363500e84465"/>
  </p:sldMasterIdLst>
  <p:sldIdLst>
    <p:sldId xmlns:r="http://schemas.openxmlformats.org/officeDocument/2006/relationships" id="256" r:id="Ra5e71379181b4d16"/>
    <p:sldId xmlns:r="http://schemas.openxmlformats.org/officeDocument/2006/relationships" id="257" r:id="R0c984f98fc6f40d8"/>
    <p:sldId xmlns:r="http://schemas.openxmlformats.org/officeDocument/2006/relationships" id="258" r:id="Rd20958c9502a4d16"/>
    <p:sldId xmlns:r="http://schemas.openxmlformats.org/officeDocument/2006/relationships" id="259" r:id="R80555373654e4e21"/>
    <p:sldId xmlns:r="http://schemas.openxmlformats.org/officeDocument/2006/relationships" id="260" r:id="R8e15224edc854313"/>
    <p:sldId xmlns:r="http://schemas.openxmlformats.org/officeDocument/2006/relationships" id="261" r:id="Ra335118cff7b4ee8"/>
    <p:sldId xmlns:r="http://schemas.openxmlformats.org/officeDocument/2006/relationships" id="262" r:id="R913f1f7261464f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7363500e84465" /><Relationship Type="http://schemas.openxmlformats.org/officeDocument/2006/relationships/slide" Target="/ppt/slides/slide1.xml" Id="Ra5e71379181b4d16" /><Relationship Type="http://schemas.openxmlformats.org/officeDocument/2006/relationships/slide" Target="/ppt/slides/slide2.xml" Id="R0c984f98fc6f40d8" /><Relationship Type="http://schemas.openxmlformats.org/officeDocument/2006/relationships/slide" Target="/ppt/slides/slide3.xml" Id="Rd20958c9502a4d16" /><Relationship Type="http://schemas.openxmlformats.org/officeDocument/2006/relationships/slide" Target="/ppt/slides/slide4.xml" Id="R80555373654e4e21" /><Relationship Type="http://schemas.openxmlformats.org/officeDocument/2006/relationships/slide" Target="/ppt/slides/slide5.xml" Id="R8e15224edc854313" /><Relationship Type="http://schemas.openxmlformats.org/officeDocument/2006/relationships/slide" Target="/ppt/slides/slide6.xml" Id="Ra335118cff7b4ee8" /><Relationship Type="http://schemas.openxmlformats.org/officeDocument/2006/relationships/slide" Target="/ppt/slides/slide7.xml" Id="R913f1f7261464f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e0cada86845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13a5c44b74076" /><Relationship Type="http://schemas.openxmlformats.org/officeDocument/2006/relationships/theme" Target="/ppt/slideMasters/theme/theme1.xml" Id="R23fa9ee788aa4e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e13a5c44b740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91972b62640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1a73fa12b4a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e67dd64f446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96fb6336342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64ef204db4b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760b1dfe84b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81de0a44f44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HALLINGBYGG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HALLINGBYGG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5 727 229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103 269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3 353 722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4 705 347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HALLINGBYGG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DAG MØLLERPLASS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HAUGO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Rotneimvegen 711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25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post@hallingbygg.no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974 474 867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HALLINGBYGG AS</a:t>
            </a:r>
          </a:p>
        </p:txBody>
      </p:sp>
    </p:spTree>
  </p:cSld>
  <p:clrMapOvr>
    <a:masterClrMapping xmlns:a="http://schemas.openxmlformats.org/drawingml/2006/main"/>
  </p:clrMapOvr>
</p:sld>
</file>