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ed7ac3bd546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ce4c3c4b84043"/>
  </p:sldMasterIdLst>
  <p:sldIdLst>
    <p:sldId xmlns:r="http://schemas.openxmlformats.org/officeDocument/2006/relationships" id="256" r:id="Rf26fe90a6a874b40"/>
    <p:sldId xmlns:r="http://schemas.openxmlformats.org/officeDocument/2006/relationships" id="257" r:id="Rb124d06c8f0e40aa"/>
    <p:sldId xmlns:r="http://schemas.openxmlformats.org/officeDocument/2006/relationships" id="258" r:id="Rdb329bcb3f1c47ee"/>
    <p:sldId xmlns:r="http://schemas.openxmlformats.org/officeDocument/2006/relationships" id="259" r:id="R5fd2b6d730aa443b"/>
    <p:sldId xmlns:r="http://schemas.openxmlformats.org/officeDocument/2006/relationships" id="260" r:id="R3953068c0cbc4acc"/>
    <p:sldId xmlns:r="http://schemas.openxmlformats.org/officeDocument/2006/relationships" id="261" r:id="R96acb9c690fb4afd"/>
    <p:sldId xmlns:r="http://schemas.openxmlformats.org/officeDocument/2006/relationships" id="262" r:id="Ra352a399cc2941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ce4c3c4b84043" /><Relationship Type="http://schemas.openxmlformats.org/officeDocument/2006/relationships/slide" Target="/ppt/slides/slide1.xml" Id="Rf26fe90a6a874b40" /><Relationship Type="http://schemas.openxmlformats.org/officeDocument/2006/relationships/slide" Target="/ppt/slides/slide2.xml" Id="Rb124d06c8f0e40aa" /><Relationship Type="http://schemas.openxmlformats.org/officeDocument/2006/relationships/slide" Target="/ppt/slides/slide3.xml" Id="Rdb329bcb3f1c47ee" /><Relationship Type="http://schemas.openxmlformats.org/officeDocument/2006/relationships/slide" Target="/ppt/slides/slide4.xml" Id="R5fd2b6d730aa443b" /><Relationship Type="http://schemas.openxmlformats.org/officeDocument/2006/relationships/slide" Target="/ppt/slides/slide5.xml" Id="R3953068c0cbc4acc" /><Relationship Type="http://schemas.openxmlformats.org/officeDocument/2006/relationships/slide" Target="/ppt/slides/slide6.xml" Id="R96acb9c690fb4afd" /><Relationship Type="http://schemas.openxmlformats.org/officeDocument/2006/relationships/slide" Target="/ppt/slides/slide7.xml" Id="Ra352a399cc2941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ab014d6e24d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78a346feb49ca" /><Relationship Type="http://schemas.openxmlformats.org/officeDocument/2006/relationships/theme" Target="/ppt/slideMasters/theme/theme1.xml" Id="R3bec60bfc8dc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678a346feb49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b7562552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4648bfa4549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da32c940d49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6e1b5b1e346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dc4baad5e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35171b99a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c99af479c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NORDTEK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1 165 314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THOROLF AARØEN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Tonningsgata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post@aaroen.com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NORDTEK AS</a:t>
            </a:r>
          </a:p>
        </p:txBody>
      </p:sp>
    </p:spTree>
  </p:cSld>
  <p:clrMapOvr>
    <a:masterClrMapping xmlns:a="http://schemas.openxmlformats.org/drawingml/2006/main"/>
  </p:clrMapOvr>
</p:sld>
</file>