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186b7942d8346d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792ecacc3ad4c42"/>
  </p:sldMasterIdLst>
  <p:sldIdLst>
    <p:sldId xmlns:r="http://schemas.openxmlformats.org/officeDocument/2006/relationships" id="256" r:id="Rd48e208d3788477a"/>
    <p:sldId xmlns:r="http://schemas.openxmlformats.org/officeDocument/2006/relationships" id="257" r:id="R474b95c1e99c421c"/>
    <p:sldId xmlns:r="http://schemas.openxmlformats.org/officeDocument/2006/relationships" id="258" r:id="R06a7f932b13c4d1e"/>
    <p:sldId xmlns:r="http://schemas.openxmlformats.org/officeDocument/2006/relationships" id="259" r:id="R31842dc416e34bfe"/>
    <p:sldId xmlns:r="http://schemas.openxmlformats.org/officeDocument/2006/relationships" id="260" r:id="Rd253313b885e4355"/>
    <p:sldId xmlns:r="http://schemas.openxmlformats.org/officeDocument/2006/relationships" id="261" r:id="Rc37d4617d3004d6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792ecacc3ad4c42" /><Relationship Type="http://schemas.openxmlformats.org/officeDocument/2006/relationships/slide" Target="/ppt/slides/slide1.xml" Id="Rd48e208d3788477a" /><Relationship Type="http://schemas.openxmlformats.org/officeDocument/2006/relationships/slide" Target="/ppt/slides/slide2.xml" Id="R474b95c1e99c421c" /><Relationship Type="http://schemas.openxmlformats.org/officeDocument/2006/relationships/slide" Target="/ppt/slides/slide3.xml" Id="R06a7f932b13c4d1e" /><Relationship Type="http://schemas.openxmlformats.org/officeDocument/2006/relationships/slide" Target="/ppt/slides/slide4.xml" Id="R31842dc416e34bfe" /><Relationship Type="http://schemas.openxmlformats.org/officeDocument/2006/relationships/slide" Target="/ppt/slides/slide5.xml" Id="Rd253313b885e4355" /><Relationship Type="http://schemas.openxmlformats.org/officeDocument/2006/relationships/slide" Target="/ppt/slides/slide6.xml" Id="Rc37d4617d3004d6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4bbb70da9e6428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c298846638a4c00" /><Relationship Type="http://schemas.openxmlformats.org/officeDocument/2006/relationships/theme" Target="/ppt/slideMasters/theme/theme1.xml" Id="R51aeb4ad184047b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c298846638a4c0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6cf0032d6da458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7e49c0f5a70426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2a82af70006455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b71e001d7a44f0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8fc04a5485e44e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7be14f1747f4d1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NORDTEK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NORDTEK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NORDTEK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NORDTEK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NORDTEK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NORDTEK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Tonningsgata 42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6783 Stryn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post@aaroen.com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974 473 372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NORDTEK AS</a:t>
            </a:r>
          </a:p>
        </p:txBody>
      </p:sp>
    </p:spTree>
  </p:cSld>
  <p:clrMapOvr>
    <a:masterClrMapping xmlns:a="http://schemas.openxmlformats.org/drawingml/2006/main"/>
  </p:clrMapOvr>
</p:sld>
</file>