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655620c56849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b4f8e9fde47a8"/>
  </p:sldMasterIdLst>
  <p:sldIdLst>
    <p:sldId xmlns:r="http://schemas.openxmlformats.org/officeDocument/2006/relationships" id="256" r:id="Ra902a1061b7a41fd"/>
    <p:sldId xmlns:r="http://schemas.openxmlformats.org/officeDocument/2006/relationships" id="257" r:id="Rbb01bc0783b64614"/>
    <p:sldId xmlns:r="http://schemas.openxmlformats.org/officeDocument/2006/relationships" id="258" r:id="R4c34b8b1fab04540"/>
    <p:sldId xmlns:r="http://schemas.openxmlformats.org/officeDocument/2006/relationships" id="259" r:id="R657b97953cc746f3"/>
    <p:sldId xmlns:r="http://schemas.openxmlformats.org/officeDocument/2006/relationships" id="260" r:id="R739b5c7f1aef4ab1"/>
    <p:sldId xmlns:r="http://schemas.openxmlformats.org/officeDocument/2006/relationships" id="261" r:id="R15b9d4ab29f34c9b"/>
    <p:sldId xmlns:r="http://schemas.openxmlformats.org/officeDocument/2006/relationships" id="262" r:id="Re8c48ac936524f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b4f8e9fde47a8" /><Relationship Type="http://schemas.openxmlformats.org/officeDocument/2006/relationships/slide" Target="/ppt/slides/slide1.xml" Id="Ra902a1061b7a41fd" /><Relationship Type="http://schemas.openxmlformats.org/officeDocument/2006/relationships/slide" Target="/ppt/slides/slide2.xml" Id="Rbb01bc0783b64614" /><Relationship Type="http://schemas.openxmlformats.org/officeDocument/2006/relationships/slide" Target="/ppt/slides/slide3.xml" Id="R4c34b8b1fab04540" /><Relationship Type="http://schemas.openxmlformats.org/officeDocument/2006/relationships/slide" Target="/ppt/slides/slide4.xml" Id="R657b97953cc746f3" /><Relationship Type="http://schemas.openxmlformats.org/officeDocument/2006/relationships/slide" Target="/ppt/slides/slide5.xml" Id="R739b5c7f1aef4ab1" /><Relationship Type="http://schemas.openxmlformats.org/officeDocument/2006/relationships/slide" Target="/ppt/slides/slide6.xml" Id="R15b9d4ab29f34c9b" /><Relationship Type="http://schemas.openxmlformats.org/officeDocument/2006/relationships/slide" Target="/ppt/slides/slide7.xml" Id="Re8c48ac936524f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9765400da46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3d05f58fa43a8" /><Relationship Type="http://schemas.openxmlformats.org/officeDocument/2006/relationships/theme" Target="/ppt/slideMasters/theme/theme1.xml" Id="R7f0af8c0009d4f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3d05f58fa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6d07367d84b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c36ea08d748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be3e407dc46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c28164a5d42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ffee9dbcf42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46a9fe4c843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6484c3ae749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DIVESERVICE AS ble etablert [år] og holder til i Kapp.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33 444 556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1 170 038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−604 356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6 173 313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INFUTURE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SYLBRA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Fabrikkvegen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2849 Kapp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audun@diveservice.no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www.diveservice.no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974 469 618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DIVESERVICE AS</a:t>
            </a:r>
          </a:p>
        </p:txBody>
      </p:sp>
    </p:spTree>
  </p:cSld>
  <p:clrMapOvr>
    <a:masterClrMapping xmlns:a="http://schemas.openxmlformats.org/drawingml/2006/main"/>
  </p:clrMapOvr>
</p:sld>
</file>