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850beb699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1fb1c1a1e47c3"/>
  </p:sldMasterIdLst>
  <p:sldIdLst>
    <p:sldId xmlns:r="http://schemas.openxmlformats.org/officeDocument/2006/relationships" id="256" r:id="Ra7569acd8248419b"/>
    <p:sldId xmlns:r="http://schemas.openxmlformats.org/officeDocument/2006/relationships" id="257" r:id="R2ecf49586c5a4323"/>
    <p:sldId xmlns:r="http://schemas.openxmlformats.org/officeDocument/2006/relationships" id="258" r:id="Rd93231fa8ecd46c5"/>
    <p:sldId xmlns:r="http://schemas.openxmlformats.org/officeDocument/2006/relationships" id="259" r:id="R9d11162f5b284202"/>
    <p:sldId xmlns:r="http://schemas.openxmlformats.org/officeDocument/2006/relationships" id="260" r:id="R09684cf41b2b4a56"/>
    <p:sldId xmlns:r="http://schemas.openxmlformats.org/officeDocument/2006/relationships" id="261" r:id="R0bc05e4416984c02"/>
    <p:sldId xmlns:r="http://schemas.openxmlformats.org/officeDocument/2006/relationships" id="262" r:id="R1f169c9d6163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1fb1c1a1e47c3" /><Relationship Type="http://schemas.openxmlformats.org/officeDocument/2006/relationships/slide" Target="/ppt/slides/slide1.xml" Id="Ra7569acd8248419b" /><Relationship Type="http://schemas.openxmlformats.org/officeDocument/2006/relationships/slide" Target="/ppt/slides/slide2.xml" Id="R2ecf49586c5a4323" /><Relationship Type="http://schemas.openxmlformats.org/officeDocument/2006/relationships/slide" Target="/ppt/slides/slide3.xml" Id="Rd93231fa8ecd46c5" /><Relationship Type="http://schemas.openxmlformats.org/officeDocument/2006/relationships/slide" Target="/ppt/slides/slide4.xml" Id="R9d11162f5b284202" /><Relationship Type="http://schemas.openxmlformats.org/officeDocument/2006/relationships/slide" Target="/ppt/slides/slide5.xml" Id="R09684cf41b2b4a56" /><Relationship Type="http://schemas.openxmlformats.org/officeDocument/2006/relationships/slide" Target="/ppt/slides/slide6.xml" Id="R0bc05e4416984c02" /><Relationship Type="http://schemas.openxmlformats.org/officeDocument/2006/relationships/slide" Target="/ppt/slides/slide7.xml" Id="R1f169c9d6163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dd6bda2b7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d1679601f49ed" /><Relationship Type="http://schemas.openxmlformats.org/officeDocument/2006/relationships/theme" Target="/ppt/slideMasters/theme/theme1.xml" Id="Re19cf559c93d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1d1679601f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8a10833c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ee8e5a72f4b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17ea02f45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ec19f501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11175813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84a0f3d1642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1b4feb757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CANDLEWEB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CANDLEWEB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784 134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ARISLAND ENTERPRISES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COMPUTERS AND LEARNING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ARISLAND KJELL ØYSTEIN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KINNEBERGBRÅTEN ARNE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CANDLEWEB AS</a:t>
            </a:r>
          </a:p>
        </p:txBody>
      </p:sp>
    </p:spTree>
  </p:cSld>
  <p:clrMapOvr>
    <a:masterClrMapping xmlns:a="http://schemas.openxmlformats.org/drawingml/2006/main"/>
  </p:clrMapOvr>
</p:sld>
</file>