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bd5316b1c141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59e7d994e24aeb"/>
  </p:sldMasterIdLst>
  <p:sldIdLst>
    <p:sldId xmlns:r="http://schemas.openxmlformats.org/officeDocument/2006/relationships" id="256" r:id="Rcef35b9df06e45c6"/>
    <p:sldId xmlns:r="http://schemas.openxmlformats.org/officeDocument/2006/relationships" id="257" r:id="R6a90bd6ee89a4bf2"/>
    <p:sldId xmlns:r="http://schemas.openxmlformats.org/officeDocument/2006/relationships" id="258" r:id="R834c766ed00e41da"/>
    <p:sldId xmlns:r="http://schemas.openxmlformats.org/officeDocument/2006/relationships" id="259" r:id="R5e097a2319bf4073"/>
    <p:sldId xmlns:r="http://schemas.openxmlformats.org/officeDocument/2006/relationships" id="260" r:id="Rc414bb7613d34e3f"/>
    <p:sldId xmlns:r="http://schemas.openxmlformats.org/officeDocument/2006/relationships" id="261" r:id="Rcbe7e2ef18ce4ace"/>
    <p:sldId xmlns:r="http://schemas.openxmlformats.org/officeDocument/2006/relationships" id="262" r:id="R6be0d8b22b3548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59e7d994e24aeb" /><Relationship Type="http://schemas.openxmlformats.org/officeDocument/2006/relationships/slide" Target="/ppt/slides/slide1.xml" Id="Rcef35b9df06e45c6" /><Relationship Type="http://schemas.openxmlformats.org/officeDocument/2006/relationships/slide" Target="/ppt/slides/slide2.xml" Id="R6a90bd6ee89a4bf2" /><Relationship Type="http://schemas.openxmlformats.org/officeDocument/2006/relationships/slide" Target="/ppt/slides/slide3.xml" Id="R834c766ed00e41da" /><Relationship Type="http://schemas.openxmlformats.org/officeDocument/2006/relationships/slide" Target="/ppt/slides/slide4.xml" Id="R5e097a2319bf4073" /><Relationship Type="http://schemas.openxmlformats.org/officeDocument/2006/relationships/slide" Target="/ppt/slides/slide5.xml" Id="Rc414bb7613d34e3f" /><Relationship Type="http://schemas.openxmlformats.org/officeDocument/2006/relationships/slide" Target="/ppt/slides/slide6.xml" Id="Rcbe7e2ef18ce4ace" /><Relationship Type="http://schemas.openxmlformats.org/officeDocument/2006/relationships/slide" Target="/ppt/slides/slide7.xml" Id="R6be0d8b22b3548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b92f579b8349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eea6e5c644df6" /><Relationship Type="http://schemas.openxmlformats.org/officeDocument/2006/relationships/theme" Target="/ppt/slideMasters/theme/theme1.xml" Id="Rd14bfc50409c49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5eea6e5c644d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1ad8ac28645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c53cc150d48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6155320ca40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e3c8bfea6d4d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e96265f294e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944f935a447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4a1ddab104c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ECO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ECO EIENDOM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−167 807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387 068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6 110 281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6 628 259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OLE EIDE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LISA HELEN EIDE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 KRISTIN EIDE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Rudolf Nilsens veg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55 83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974 464 578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 EIENDOM AS</a:t>
            </a:r>
          </a:p>
        </p:txBody>
      </p:sp>
    </p:spTree>
  </p:cSld>
  <p:clrMapOvr>
    <a:masterClrMapping xmlns:a="http://schemas.openxmlformats.org/drawingml/2006/main"/>
  </p:clrMapOvr>
</p:sld>
</file>