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8ca849816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4990f26144da9"/>
  </p:sldMasterIdLst>
  <p:sldIdLst>
    <p:sldId xmlns:r="http://schemas.openxmlformats.org/officeDocument/2006/relationships" id="256" r:id="R4c66c1189fe04f3c"/>
    <p:sldId xmlns:r="http://schemas.openxmlformats.org/officeDocument/2006/relationships" id="257" r:id="R1cb8a5f982924d7f"/>
    <p:sldId xmlns:r="http://schemas.openxmlformats.org/officeDocument/2006/relationships" id="258" r:id="R046a1a8b15254328"/>
    <p:sldId xmlns:r="http://schemas.openxmlformats.org/officeDocument/2006/relationships" id="259" r:id="R10bc0eed39af4123"/>
    <p:sldId xmlns:r="http://schemas.openxmlformats.org/officeDocument/2006/relationships" id="260" r:id="R49c107808bfe442d"/>
    <p:sldId xmlns:r="http://schemas.openxmlformats.org/officeDocument/2006/relationships" id="261" r:id="Rd1af4f51b6e849e9"/>
    <p:sldId xmlns:r="http://schemas.openxmlformats.org/officeDocument/2006/relationships" id="262" r:id="R40c052c6d1bb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4990f26144da9" /><Relationship Type="http://schemas.openxmlformats.org/officeDocument/2006/relationships/slide" Target="/ppt/slides/slide1.xml" Id="R4c66c1189fe04f3c" /><Relationship Type="http://schemas.openxmlformats.org/officeDocument/2006/relationships/slide" Target="/ppt/slides/slide2.xml" Id="R1cb8a5f982924d7f" /><Relationship Type="http://schemas.openxmlformats.org/officeDocument/2006/relationships/slide" Target="/ppt/slides/slide3.xml" Id="R046a1a8b15254328" /><Relationship Type="http://schemas.openxmlformats.org/officeDocument/2006/relationships/slide" Target="/ppt/slides/slide4.xml" Id="R10bc0eed39af4123" /><Relationship Type="http://schemas.openxmlformats.org/officeDocument/2006/relationships/slide" Target="/ppt/slides/slide5.xml" Id="R49c107808bfe442d" /><Relationship Type="http://schemas.openxmlformats.org/officeDocument/2006/relationships/slide" Target="/ppt/slides/slide6.xml" Id="Rd1af4f51b6e849e9" /><Relationship Type="http://schemas.openxmlformats.org/officeDocument/2006/relationships/slide" Target="/ppt/slides/slide7.xml" Id="R40c052c6d1bb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92e48fcfb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6ec13c834128" /><Relationship Type="http://schemas.openxmlformats.org/officeDocument/2006/relationships/theme" Target="/ppt/slideMasters/theme/theme1.xml" Id="R496588616f4b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f6ec13c83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9c6fd548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73cec256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89589ad0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197d7331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d9097eab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b95b8a4e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04080e7a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