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ef9eb4ede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0b1a5a507419e"/>
  </p:sldMasterIdLst>
  <p:sldIdLst>
    <p:sldId xmlns:r="http://schemas.openxmlformats.org/officeDocument/2006/relationships" id="256" r:id="R72d926d76e8e4a18"/>
    <p:sldId xmlns:r="http://schemas.openxmlformats.org/officeDocument/2006/relationships" id="257" r:id="Ra6d3236fd09b46fc"/>
    <p:sldId xmlns:r="http://schemas.openxmlformats.org/officeDocument/2006/relationships" id="258" r:id="R53d40e6ffd734202"/>
    <p:sldId xmlns:r="http://schemas.openxmlformats.org/officeDocument/2006/relationships" id="259" r:id="R65e5622610094235"/>
    <p:sldId xmlns:r="http://schemas.openxmlformats.org/officeDocument/2006/relationships" id="260" r:id="Rbe51a23f11084c1a"/>
    <p:sldId xmlns:r="http://schemas.openxmlformats.org/officeDocument/2006/relationships" id="261" r:id="R165944e3f6f3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0b1a5a507419e" /><Relationship Type="http://schemas.openxmlformats.org/officeDocument/2006/relationships/slide" Target="/ppt/slides/slide1.xml" Id="R72d926d76e8e4a18" /><Relationship Type="http://schemas.openxmlformats.org/officeDocument/2006/relationships/slide" Target="/ppt/slides/slide2.xml" Id="Ra6d3236fd09b46fc" /><Relationship Type="http://schemas.openxmlformats.org/officeDocument/2006/relationships/slide" Target="/ppt/slides/slide3.xml" Id="R53d40e6ffd734202" /><Relationship Type="http://schemas.openxmlformats.org/officeDocument/2006/relationships/slide" Target="/ppt/slides/slide4.xml" Id="R65e5622610094235" /><Relationship Type="http://schemas.openxmlformats.org/officeDocument/2006/relationships/slide" Target="/ppt/slides/slide5.xml" Id="Rbe51a23f11084c1a" /><Relationship Type="http://schemas.openxmlformats.org/officeDocument/2006/relationships/slide" Target="/ppt/slides/slide6.xml" Id="R165944e3f6f3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618fc7000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05c8c3e5440ba" /><Relationship Type="http://schemas.openxmlformats.org/officeDocument/2006/relationships/theme" Target="/ppt/slideMasters/theme/theme1.xml" Id="Ra95c08b6177b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05c8c3e54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6897f53f2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d56fc442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4c0cff4a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454311f8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db07d40e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fcca414f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