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8075b7262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d03a9523c4022"/>
  </p:sldMasterIdLst>
  <p:sldIdLst>
    <p:sldId xmlns:r="http://schemas.openxmlformats.org/officeDocument/2006/relationships" id="256" r:id="Rfe102c022de84fe7"/>
    <p:sldId xmlns:r="http://schemas.openxmlformats.org/officeDocument/2006/relationships" id="257" r:id="Ra05639fd40584009"/>
    <p:sldId xmlns:r="http://schemas.openxmlformats.org/officeDocument/2006/relationships" id="258" r:id="R6088bdcc2a3e43ef"/>
    <p:sldId xmlns:r="http://schemas.openxmlformats.org/officeDocument/2006/relationships" id="259" r:id="R316f7f7858024b42"/>
    <p:sldId xmlns:r="http://schemas.openxmlformats.org/officeDocument/2006/relationships" id="260" r:id="Rfbb52960ef0a4f34"/>
    <p:sldId xmlns:r="http://schemas.openxmlformats.org/officeDocument/2006/relationships" id="261" r:id="R87a13a52903c4fa1"/>
    <p:sldId xmlns:r="http://schemas.openxmlformats.org/officeDocument/2006/relationships" id="262" r:id="R8a933c2b2ebe40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d03a9523c4022" /><Relationship Type="http://schemas.openxmlformats.org/officeDocument/2006/relationships/slide" Target="/ppt/slides/slide1.xml" Id="Rfe102c022de84fe7" /><Relationship Type="http://schemas.openxmlformats.org/officeDocument/2006/relationships/slide" Target="/ppt/slides/slide2.xml" Id="Ra05639fd40584009" /><Relationship Type="http://schemas.openxmlformats.org/officeDocument/2006/relationships/slide" Target="/ppt/slides/slide3.xml" Id="R6088bdcc2a3e43ef" /><Relationship Type="http://schemas.openxmlformats.org/officeDocument/2006/relationships/slide" Target="/ppt/slides/slide4.xml" Id="R316f7f7858024b42" /><Relationship Type="http://schemas.openxmlformats.org/officeDocument/2006/relationships/slide" Target="/ppt/slides/slide5.xml" Id="Rfbb52960ef0a4f34" /><Relationship Type="http://schemas.openxmlformats.org/officeDocument/2006/relationships/slide" Target="/ppt/slides/slide6.xml" Id="R87a13a52903c4fa1" /><Relationship Type="http://schemas.openxmlformats.org/officeDocument/2006/relationships/slide" Target="/ppt/slides/slide7.xml" Id="R8a933c2b2ebe40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3300546f0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8493026b4cea" /><Relationship Type="http://schemas.openxmlformats.org/officeDocument/2006/relationships/theme" Target="/ppt/slideMasters/theme/theme1.xml" Id="R230c126cf110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188493026b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42950163d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1b68f804d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ce58de4c49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215b1d455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b4b48782e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63bc91859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225c9c7e2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HELGETVEIT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HELGETVEIT MATSENTER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4 301 353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JTC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35947030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974 461 145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HELGETVEIT MATSENTER AS</a:t>
            </a:r>
          </a:p>
        </p:txBody>
      </p:sp>
    </p:spTree>
  </p:cSld>
  <p:clrMapOvr>
    <a:masterClrMapping xmlns:a="http://schemas.openxmlformats.org/drawingml/2006/main"/>
  </p:clrMapOvr>
</p:sld>
</file>