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078807d92e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3ae5f692c47af"/>
  </p:sldMasterIdLst>
  <p:sldIdLst>
    <p:sldId xmlns:r="http://schemas.openxmlformats.org/officeDocument/2006/relationships" id="256" r:id="Rfab0ef5dae4d4d8e"/>
    <p:sldId xmlns:r="http://schemas.openxmlformats.org/officeDocument/2006/relationships" id="257" r:id="R6d9ffa7faede4f3d"/>
    <p:sldId xmlns:r="http://schemas.openxmlformats.org/officeDocument/2006/relationships" id="258" r:id="R135c78c64cdb42c3"/>
    <p:sldId xmlns:r="http://schemas.openxmlformats.org/officeDocument/2006/relationships" id="259" r:id="R14ac2e3782fe444d"/>
    <p:sldId xmlns:r="http://schemas.openxmlformats.org/officeDocument/2006/relationships" id="260" r:id="R7cf76e630c5f418b"/>
    <p:sldId xmlns:r="http://schemas.openxmlformats.org/officeDocument/2006/relationships" id="261" r:id="R1cb1229882f3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3ae5f692c47af" /><Relationship Type="http://schemas.openxmlformats.org/officeDocument/2006/relationships/slide" Target="/ppt/slides/slide1.xml" Id="Rfab0ef5dae4d4d8e" /><Relationship Type="http://schemas.openxmlformats.org/officeDocument/2006/relationships/slide" Target="/ppt/slides/slide2.xml" Id="R6d9ffa7faede4f3d" /><Relationship Type="http://schemas.openxmlformats.org/officeDocument/2006/relationships/slide" Target="/ppt/slides/slide3.xml" Id="R135c78c64cdb42c3" /><Relationship Type="http://schemas.openxmlformats.org/officeDocument/2006/relationships/slide" Target="/ppt/slides/slide4.xml" Id="R14ac2e3782fe444d" /><Relationship Type="http://schemas.openxmlformats.org/officeDocument/2006/relationships/slide" Target="/ppt/slides/slide5.xml" Id="R7cf76e630c5f418b" /><Relationship Type="http://schemas.openxmlformats.org/officeDocument/2006/relationships/slide" Target="/ppt/slides/slide6.xml" Id="R1cb1229882f3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7b86027da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50f29047c4479" /><Relationship Type="http://schemas.openxmlformats.org/officeDocument/2006/relationships/theme" Target="/ppt/slideMasters/theme/theme1.xml" Id="R991cc76fb24842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50f29047c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7f2c3c4b8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0a0b7d0b4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e6365edb3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2c63c60f9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05547a415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ed101ddff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149B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gia@headwind.no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974 448 823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ANDENES AS</a:t>
            </a:r>
          </a:p>
        </p:txBody>
      </p:sp>
    </p:spTree>
  </p:cSld>
  <p:clrMapOvr>
    <a:masterClrMapping xmlns:a="http://schemas.openxmlformats.org/drawingml/2006/main"/>
  </p:clrMapOvr>
</p:sld>
</file>