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e58915517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f1fe57e724096"/>
  </p:sldMasterIdLst>
  <p:sldIdLst>
    <p:sldId xmlns:r="http://schemas.openxmlformats.org/officeDocument/2006/relationships" id="256" r:id="Rd10bb34e31fd4eb2"/>
    <p:sldId xmlns:r="http://schemas.openxmlformats.org/officeDocument/2006/relationships" id="257" r:id="R27d64c8e0394465c"/>
    <p:sldId xmlns:r="http://schemas.openxmlformats.org/officeDocument/2006/relationships" id="258" r:id="Rf2700c09bf2146f6"/>
    <p:sldId xmlns:r="http://schemas.openxmlformats.org/officeDocument/2006/relationships" id="259" r:id="R3e238d7c5ed04c23"/>
    <p:sldId xmlns:r="http://schemas.openxmlformats.org/officeDocument/2006/relationships" id="260" r:id="R8da587f6b94848f9"/>
    <p:sldId xmlns:r="http://schemas.openxmlformats.org/officeDocument/2006/relationships" id="261" r:id="R6a77ef7dc6454d9f"/>
    <p:sldId xmlns:r="http://schemas.openxmlformats.org/officeDocument/2006/relationships" id="262" r:id="Ra52770e82473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f1fe57e724096" /><Relationship Type="http://schemas.openxmlformats.org/officeDocument/2006/relationships/slide" Target="/ppt/slides/slide1.xml" Id="Rd10bb34e31fd4eb2" /><Relationship Type="http://schemas.openxmlformats.org/officeDocument/2006/relationships/slide" Target="/ppt/slides/slide2.xml" Id="R27d64c8e0394465c" /><Relationship Type="http://schemas.openxmlformats.org/officeDocument/2006/relationships/slide" Target="/ppt/slides/slide3.xml" Id="Rf2700c09bf2146f6" /><Relationship Type="http://schemas.openxmlformats.org/officeDocument/2006/relationships/slide" Target="/ppt/slides/slide4.xml" Id="R3e238d7c5ed04c23" /><Relationship Type="http://schemas.openxmlformats.org/officeDocument/2006/relationships/slide" Target="/ppt/slides/slide5.xml" Id="R8da587f6b94848f9" /><Relationship Type="http://schemas.openxmlformats.org/officeDocument/2006/relationships/slide" Target="/ppt/slides/slide6.xml" Id="R6a77ef7dc6454d9f" /><Relationship Type="http://schemas.openxmlformats.org/officeDocument/2006/relationships/slide" Target="/ppt/slides/slide7.xml" Id="Ra52770e82473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76488b2bc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c521070354b39" /><Relationship Type="http://schemas.openxmlformats.org/officeDocument/2006/relationships/theme" Target="/ppt/slideMasters/theme/theme1.xml" Id="Rb131e2f5c8ea4b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c521070354b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3314e5f59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924de1b24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b8f70c5c3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324d7a06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affce930b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7f9cdcd4849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325aaf662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